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</p:sldMasterIdLst>
  <p:sldIdLst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 page" id="{2710E4BC-ACBB-B040-8D0C-F09E3A474A05}">
          <p14:sldIdLst>
            <p14:sldId id="256"/>
          </p14:sldIdLst>
        </p14:section>
        <p14:section name="Interior pages" id="{CABFACCB-F159-104A-AFF6-A58A3ADBBA13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0FF"/>
    <a:srgbClr val="007CB9"/>
    <a:srgbClr val="0082CA"/>
    <a:srgbClr val="004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6" autoAdjust="0"/>
    <p:restoredTop sz="94487" autoAdjust="0"/>
  </p:normalViewPr>
  <p:slideViewPr>
    <p:cSldViewPr snapToGrid="0" snapToObjects="1">
      <p:cViewPr varScale="1">
        <p:scale>
          <a:sx n="151" d="100"/>
          <a:sy n="151" d="100"/>
        </p:scale>
        <p:origin x="189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82595" y="3729162"/>
            <a:ext cx="7100515" cy="1574358"/>
          </a:xfrm>
        </p:spPr>
        <p:txBody>
          <a:bodyPr/>
          <a:lstStyle>
            <a:lvl1pPr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 goes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3401-8769-5E4B-8E62-CB1677B83333}" type="datetimeFigureOut">
              <a:rPr lang="en-US" smtClean="0"/>
              <a:t>3/20/19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FCA4C-30BC-B34B-9FA4-05B7C14B6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06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F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9980" y="64928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176B53-B989-9A4F-9FD4-67855968DBAA}" type="datetimeFigureOut">
              <a:rPr lang="en-US" smtClean="0"/>
              <a:pPr/>
              <a:t>3/20/19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80420" y="6492874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F1126A-BD49-E241-8663-2BF9FF756D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7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F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4077" y="64928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176B53-B989-9A4F-9FD4-67855968DBAA}" type="datetimeFigureOut">
              <a:rPr lang="en-US" smtClean="0"/>
              <a:pPr/>
              <a:t>3/20/19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96323" y="6492874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F1126A-BD49-E241-8663-2BF9FF756D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799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F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2028" y="64928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176B53-B989-9A4F-9FD4-67855968DBAA}" type="datetimeFigureOut">
              <a:rPr lang="en-US" smtClean="0"/>
              <a:pPr/>
              <a:t>3/20/19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88372" y="6492874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F1126A-BD49-E241-8663-2BF9FF756D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59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1176" y="326053"/>
            <a:ext cx="7997024" cy="913643"/>
          </a:xfrm>
        </p:spPr>
        <p:txBody>
          <a:bodyPr anchor="t"/>
          <a:lstStyle>
            <a:lvl1pPr algn="l">
              <a:defRPr baseline="0">
                <a:solidFill>
                  <a:srgbClr val="00F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176" y="1331291"/>
            <a:ext cx="7997024" cy="43234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8026" y="648484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176B53-B989-9A4F-9FD4-67855968DBAA}" type="datetimeFigureOut">
              <a:rPr lang="en-US" smtClean="0"/>
              <a:pPr/>
              <a:t>3/20/19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88372" y="64928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F1126A-BD49-E241-8663-2BF9FF756D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860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506" y="306326"/>
            <a:ext cx="8002988" cy="1143000"/>
          </a:xfrm>
        </p:spPr>
        <p:txBody>
          <a:bodyPr/>
          <a:lstStyle>
            <a:lvl1pPr>
              <a:defRPr baseline="0">
                <a:solidFill>
                  <a:srgbClr val="00F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506" y="1600200"/>
            <a:ext cx="8002988" cy="45259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4014" y="6491438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176B53-B989-9A4F-9FD4-67855968DBAA}" type="datetimeFigureOut">
              <a:rPr lang="en-US" smtClean="0"/>
              <a:pPr/>
              <a:t>3/20/19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62530" y="6491437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F1126A-BD49-E241-8663-2BF9FF756D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399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 baseline="0">
                <a:solidFill>
                  <a:srgbClr val="00F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0223" y="64928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176B53-B989-9A4F-9FD4-67855968DBAA}" type="datetimeFigureOut">
              <a:rPr lang="en-US" smtClean="0"/>
              <a:pPr/>
              <a:t>3/20/19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64519" y="6492874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F1126A-BD49-E241-8663-2BF9FF756D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64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F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6435863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176B53-B989-9A4F-9FD4-67855968DBAA}" type="datetimeFigureOut">
              <a:rPr lang="en-US" smtClean="0"/>
              <a:pPr/>
              <a:t>3/20/19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67500" y="6435862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F1126A-BD49-E241-8663-2BF9FF756D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634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F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3694" y="64928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176B53-B989-9A4F-9FD4-67855968DBAA}" type="datetimeFigureOut">
              <a:rPr lang="en-US" smtClean="0"/>
              <a:pPr/>
              <a:t>3/20/19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665912" y="6492874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F1126A-BD49-E241-8663-2BF9FF756D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706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F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29979" y="64928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176B53-B989-9A4F-9FD4-67855968DBAA}" type="datetimeFigureOut">
              <a:rPr lang="en-US" smtClean="0"/>
              <a:pPr/>
              <a:t>3/20/19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80421" y="6492874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F1126A-BD49-E241-8663-2BF9FF756D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90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06125" y="64928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176B53-B989-9A4F-9FD4-67855968DBAA}" type="datetimeFigureOut">
              <a:rPr lang="en-US" smtClean="0"/>
              <a:pPr/>
              <a:t>3/20/19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4275" y="6492874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F1126A-BD49-E241-8663-2BF9FF756D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81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0F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6125" y="64928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176B53-B989-9A4F-9FD4-67855968DBAA}" type="datetimeFigureOut">
              <a:rPr lang="en-US" smtClean="0"/>
              <a:pPr/>
              <a:t>3/20/19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4275" y="6492874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F1126A-BD49-E241-8663-2BF9FF756D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60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C3401-8769-5E4B-8E62-CB1677B83333}" type="datetimeFigureOut">
              <a:rPr lang="en-US" smtClean="0"/>
              <a:t>3/20/19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FCA4C-30BC-B34B-9FA4-05B7C14B6FB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31CEE2C-FD0D-204D-822A-45762DC1658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81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76B53-B989-9A4F-9FD4-67855968DBAA}" type="datetimeFigureOut">
              <a:rPr lang="en-US" smtClean="0"/>
              <a:t>3/20/19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D9C6F7C-7069-D446-91BE-15649644C3B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69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488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18048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Cambria</vt:lpstr>
      <vt:lpstr>Office Theme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 Gray</dc:creator>
  <cp:lastModifiedBy>Microsoft Office User</cp:lastModifiedBy>
  <cp:revision>12</cp:revision>
  <dcterms:created xsi:type="dcterms:W3CDTF">2015-05-11T21:13:17Z</dcterms:created>
  <dcterms:modified xsi:type="dcterms:W3CDTF">2019-03-20T13:02:22Z</dcterms:modified>
</cp:coreProperties>
</file>