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1pPr>
    <a:lvl2pPr marL="609356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2pPr>
    <a:lvl3pPr marL="1218712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3pPr>
    <a:lvl4pPr marL="1828068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4pPr>
    <a:lvl5pPr marL="2437425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5pPr>
    <a:lvl6pPr marL="3046781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6pPr>
    <a:lvl7pPr marL="3656137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7pPr>
    <a:lvl8pPr marL="4265493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8pPr>
    <a:lvl9pPr marL="4874849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2710E4BC-ACBB-B040-8D0C-F09E3A474A05}">
          <p14:sldIdLst>
            <p14:sldId id="256"/>
          </p14:sldIdLst>
        </p14:section>
        <p14:section name="Interior pages" id="{CABFACCB-F159-104A-AFF6-A58A3ADBBA13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B9"/>
    <a:srgbClr val="0082CA"/>
    <a:srgbClr val="004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41" autoAdjust="0"/>
  </p:normalViewPr>
  <p:slideViewPr>
    <p:cSldViewPr snapToGrid="0" snapToObjects="1">
      <p:cViewPr varScale="1">
        <p:scale>
          <a:sx n="109" d="100"/>
          <a:sy n="109" d="100"/>
        </p:scale>
        <p:origin x="208" y="504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89348" y="2459346"/>
            <a:ext cx="6990081" cy="2134525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1EC3401-8769-5E4B-8E62-CB1677B83333}" type="datetimeFigureOut">
              <a:rPr lang="en-US" smtClean="0"/>
              <a:pPr/>
              <a:t>5/20/20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7FCA4C-30BC-B34B-9FA4-05B7C14B6F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0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3" indent="0">
              <a:buNone/>
              <a:defRPr sz="2400"/>
            </a:lvl3pPr>
            <a:lvl4pPr marL="1371621" indent="0">
              <a:buNone/>
              <a:defRPr sz="1999"/>
            </a:lvl4pPr>
            <a:lvl5pPr marL="1828827" indent="0">
              <a:buNone/>
              <a:defRPr sz="1999"/>
            </a:lvl5pPr>
            <a:lvl6pPr marL="2286034" indent="0">
              <a:buNone/>
              <a:defRPr sz="1999"/>
            </a:lvl6pPr>
            <a:lvl7pPr marL="2743240" indent="0">
              <a:buNone/>
              <a:defRPr sz="1999"/>
            </a:lvl7pPr>
            <a:lvl8pPr marL="3200448" indent="0">
              <a:buNone/>
              <a:defRPr sz="1999"/>
            </a:lvl8pPr>
            <a:lvl9pPr marL="3657655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6" indent="0">
              <a:buNone/>
              <a:defRPr sz="1200"/>
            </a:lvl2pPr>
            <a:lvl3pPr marL="914413" indent="0">
              <a:buNone/>
              <a:defRPr sz="1000"/>
            </a:lvl3pPr>
            <a:lvl4pPr marL="1371621" indent="0">
              <a:buNone/>
              <a:defRPr sz="900"/>
            </a:lvl4pPr>
            <a:lvl5pPr marL="1828827" indent="0">
              <a:buNone/>
              <a:defRPr sz="900"/>
            </a:lvl5pPr>
            <a:lvl6pPr marL="2286034" indent="0">
              <a:buNone/>
              <a:defRPr sz="900"/>
            </a:lvl6pPr>
            <a:lvl7pPr marL="2743240" indent="0">
              <a:buNone/>
              <a:defRPr sz="900"/>
            </a:lvl7pPr>
            <a:lvl8pPr marL="3200448" indent="0">
              <a:buNone/>
              <a:defRPr sz="900"/>
            </a:lvl8pPr>
            <a:lvl9pPr marL="365765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5200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65" y="274638"/>
            <a:ext cx="10617641" cy="1143000"/>
          </a:xfrm>
        </p:spPr>
        <p:txBody>
          <a:bodyPr/>
          <a:lstStyle>
            <a:lvl1pPr>
              <a:defRPr baseline="0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4757" y="1600201"/>
            <a:ext cx="10617643" cy="45259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4757" y="6356353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9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333" y="274638"/>
            <a:ext cx="781966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333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587" y="349911"/>
            <a:ext cx="10077013" cy="913643"/>
          </a:xfrm>
        </p:spPr>
        <p:txBody>
          <a:bodyPr anchor="t"/>
          <a:lstStyle>
            <a:lvl1pPr algn="l">
              <a:defRPr baseline="0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587" y="1315387"/>
            <a:ext cx="10077013" cy="43234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667" y="274638"/>
            <a:ext cx="10481733" cy="1143000"/>
          </a:xfrm>
        </p:spPr>
        <p:txBody>
          <a:bodyPr/>
          <a:lstStyle>
            <a:lvl1pPr>
              <a:defRPr baseline="0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667" y="1600201"/>
            <a:ext cx="10481733" cy="452596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0667" y="6356353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9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 baseline="0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5200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4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274638"/>
            <a:ext cx="10617200" cy="1143000"/>
          </a:xfrm>
        </p:spPr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5200" y="1600201"/>
            <a:ext cx="50292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99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99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5200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3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274638"/>
            <a:ext cx="10617200" cy="1143000"/>
          </a:xfrm>
        </p:spPr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5200" y="1535113"/>
            <a:ext cx="50313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1999" b="1"/>
            </a:lvl2pPr>
            <a:lvl3pPr marL="914413" indent="0">
              <a:buNone/>
              <a:defRPr sz="1800" b="1"/>
            </a:lvl3pPr>
            <a:lvl4pPr marL="1371621" indent="0">
              <a:buNone/>
              <a:defRPr sz="1600" b="1"/>
            </a:lvl4pPr>
            <a:lvl5pPr marL="1828827" indent="0">
              <a:buNone/>
              <a:defRPr sz="1600" b="1"/>
            </a:lvl5pPr>
            <a:lvl6pPr marL="2286034" indent="0">
              <a:buNone/>
              <a:defRPr sz="1600" b="1"/>
            </a:lvl6pPr>
            <a:lvl7pPr marL="2743240" indent="0">
              <a:buNone/>
              <a:defRPr sz="1600" b="1"/>
            </a:lvl7pPr>
            <a:lvl8pPr marL="3200448" indent="0">
              <a:buNone/>
              <a:defRPr sz="1600" b="1"/>
            </a:lvl8pPr>
            <a:lvl9pPr marL="3657655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5200" y="2174875"/>
            <a:ext cx="5031317" cy="3951288"/>
          </a:xfrm>
        </p:spPr>
        <p:txBody>
          <a:bodyPr/>
          <a:lstStyle>
            <a:lvl1pPr>
              <a:defRPr sz="2400"/>
            </a:lvl1pPr>
            <a:lvl2pPr>
              <a:defRPr sz="1999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1999" b="1"/>
            </a:lvl2pPr>
            <a:lvl3pPr marL="914413" indent="0">
              <a:buNone/>
              <a:defRPr sz="1800" b="1"/>
            </a:lvl3pPr>
            <a:lvl4pPr marL="1371621" indent="0">
              <a:buNone/>
              <a:defRPr sz="1600" b="1"/>
            </a:lvl4pPr>
            <a:lvl5pPr marL="1828827" indent="0">
              <a:buNone/>
              <a:defRPr sz="1600" b="1"/>
            </a:lvl5pPr>
            <a:lvl6pPr marL="2286034" indent="0">
              <a:buNone/>
              <a:defRPr sz="1600" b="1"/>
            </a:lvl6pPr>
            <a:lvl7pPr marL="2743240" indent="0">
              <a:buNone/>
              <a:defRPr sz="1600" b="1"/>
            </a:lvl7pPr>
            <a:lvl8pPr marL="3200448" indent="0">
              <a:buNone/>
              <a:defRPr sz="1600" b="1"/>
            </a:lvl8pPr>
            <a:lvl9pPr marL="365765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1999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65200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0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5200" y="6359611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0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65200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1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5" y="273053"/>
            <a:ext cx="3655484" cy="1162051"/>
          </a:xfrm>
        </p:spPr>
        <p:txBody>
          <a:bodyPr anchor="b"/>
          <a:lstStyle>
            <a:lvl1pPr algn="l">
              <a:defRPr sz="1999" b="1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>
                <a:solidFill>
                  <a:srgbClr val="004B8D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5205" y="1435104"/>
            <a:ext cx="36554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6" indent="0">
              <a:buNone/>
              <a:defRPr sz="1200"/>
            </a:lvl2pPr>
            <a:lvl3pPr marL="914413" indent="0">
              <a:buNone/>
              <a:defRPr sz="1000"/>
            </a:lvl3pPr>
            <a:lvl4pPr marL="1371621" indent="0">
              <a:buNone/>
              <a:defRPr sz="900"/>
            </a:lvl4pPr>
            <a:lvl5pPr marL="1828827" indent="0">
              <a:buNone/>
              <a:defRPr sz="900"/>
            </a:lvl5pPr>
            <a:lvl6pPr marL="2286034" indent="0">
              <a:buNone/>
              <a:defRPr sz="900"/>
            </a:lvl6pPr>
            <a:lvl7pPr marL="2743240" indent="0">
              <a:buNone/>
              <a:defRPr sz="900"/>
            </a:lvl7pPr>
            <a:lvl8pPr marL="3200448" indent="0">
              <a:buNone/>
              <a:defRPr sz="900"/>
            </a:lvl8pPr>
            <a:lvl9pPr marL="365765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5200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0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3401-8769-5E4B-8E62-CB1677B83333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FCA4C-30BC-B34B-9FA4-05B7C14B6FB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E4083E-303C-714C-8801-36FBA8FC2B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122028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1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1" indent="-285755" algn="l" defTabSz="4572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6" indent="-228604" algn="l" defTabSz="4572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4" indent="-228604" algn="l" defTabSz="457206" rtl="0" eaLnBrk="1" latinLnBrk="0" hangingPunct="1">
        <a:spcBef>
          <a:spcPct val="20000"/>
        </a:spcBef>
        <a:buFont typeface="Arial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7430" indent="-228604" algn="l" defTabSz="457206" rtl="0" eaLnBrk="1" latinLnBrk="0" hangingPunct="1">
        <a:spcBef>
          <a:spcPct val="20000"/>
        </a:spcBef>
        <a:buFont typeface="Arial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7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844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9051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6258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8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55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643C2E-0C05-8144-A9F5-153163CAC6B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22" y="3172"/>
            <a:ext cx="12191556" cy="685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9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1" indent="-285755" algn="l" defTabSz="4572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6" indent="-228604" algn="l" defTabSz="4572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4" indent="-228604" algn="l" defTabSz="457206" rtl="0" eaLnBrk="1" latinLnBrk="0" hangingPunct="1">
        <a:spcBef>
          <a:spcPct val="20000"/>
        </a:spcBef>
        <a:buFont typeface="Arial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7430" indent="-228604" algn="l" defTabSz="457206" rtl="0" eaLnBrk="1" latinLnBrk="0" hangingPunct="1">
        <a:spcBef>
          <a:spcPct val="20000"/>
        </a:spcBef>
        <a:buFont typeface="Arial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7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844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9051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6258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8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55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F69C22-D568-4942-8A51-B64BBFD6A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348" y="2250040"/>
            <a:ext cx="6990081" cy="240415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8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721E-4D37-8742-AD66-8D0F67FE1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32E890-D8A9-154F-BE95-73D32FA2BCB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AE66C-B0EA-624B-8EAE-5860555AE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4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Cambria</vt:lpstr>
      <vt:lpstr>Office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Gray</dc:creator>
  <cp:lastModifiedBy>Gina Gray</cp:lastModifiedBy>
  <cp:revision>20</cp:revision>
  <dcterms:created xsi:type="dcterms:W3CDTF">2015-05-11T21:13:17Z</dcterms:created>
  <dcterms:modified xsi:type="dcterms:W3CDTF">2020-05-20T14:50:10Z</dcterms:modified>
</cp:coreProperties>
</file>