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5"/>
  </p:notesMasterIdLst>
  <p:sldIdLst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2710E4BC-ACBB-B040-8D0C-F09E3A474A05}">
          <p14:sldIdLst>
            <p14:sldId id="259"/>
          </p14:sldIdLst>
        </p14:section>
        <p14:section name="Interior pages" id="{CABFACCB-F159-104A-AFF6-A58A3ADBBA13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9"/>
    <a:srgbClr val="0082CA"/>
    <a:srgbClr val="004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94541" autoAdjust="0"/>
  </p:normalViewPr>
  <p:slideViewPr>
    <p:cSldViewPr snapToGrid="0" snapToObjects="1">
      <p:cViewPr varScale="1">
        <p:scale>
          <a:sx n="124" d="100"/>
          <a:sy n="124" d="100"/>
        </p:scale>
        <p:origin x="21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40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5B98-265F-BA46-903E-642DDD0AFAC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019B9-BD7E-684C-83B7-0336C8BA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8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3F1CA9-03C3-FC41-9E46-BFFA771DB3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9688" y="2319688"/>
            <a:ext cx="4485373" cy="3060833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F87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0826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68" y="274638"/>
            <a:ext cx="7963231" cy="1143000"/>
          </a:xfrm>
        </p:spPr>
        <p:txBody>
          <a:bodyPr/>
          <a:lstStyle>
            <a:lvl1pPr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3568" y="1600200"/>
            <a:ext cx="7963232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8" y="6356349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9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250" y="274638"/>
            <a:ext cx="5864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25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067" y="237067"/>
            <a:ext cx="7713133" cy="1026483"/>
          </a:xfrm>
        </p:spPr>
        <p:txBody>
          <a:bodyPr anchor="t"/>
          <a:lstStyle>
            <a:lvl1pPr algn="l"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067" y="1357723"/>
            <a:ext cx="7713133" cy="46197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067" y="6371166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133" y="6375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067" y="274638"/>
            <a:ext cx="7941733" cy="1143000"/>
          </a:xfrm>
        </p:spPr>
        <p:txBody>
          <a:bodyPr/>
          <a:lstStyle>
            <a:lvl1pPr>
              <a:defRPr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7" y="1600200"/>
            <a:ext cx="794173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067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39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9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4638"/>
            <a:ext cx="79629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4638"/>
            <a:ext cx="79629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5113"/>
            <a:ext cx="37734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4638"/>
            <a:ext cx="7962900" cy="1143000"/>
          </a:xfrm>
        </p:spPr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3900" y="6359608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3050"/>
            <a:ext cx="2741613" cy="1162050"/>
          </a:xfrm>
        </p:spPr>
        <p:txBody>
          <a:bodyPr anchor="b"/>
          <a:lstStyle>
            <a:lvl1pPr algn="l">
              <a:defRPr sz="2000" b="1">
                <a:solidFill>
                  <a:srgbClr val="004B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4B8D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435100"/>
            <a:ext cx="274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356350"/>
            <a:ext cx="2133600" cy="365125"/>
          </a:xfrm>
        </p:spPr>
        <p:txBody>
          <a:bodyPr/>
          <a:lstStyle/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3401-8769-5E4B-8E62-CB1677B83333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CA4C-30BC-B34B-9FA4-05B7C14B6FB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7CC191-8212-5E46-B497-0FE6AE7DDD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6B53-B989-9A4F-9FD4-67855968DBAA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126A-BD49-E241-8663-2BF9FF756D3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FEE026-3669-CB45-9676-67BADC3462E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C15F43-A563-8745-AA2F-3DC2274B2A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9688" y="2319688"/>
            <a:ext cx="4485373" cy="3060833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002F87"/>
                </a:solidFill>
              </a:defRPr>
            </a:lvl1pPr>
          </a:lstStyle>
          <a:p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4874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0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4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Cambria</vt:lpstr>
      <vt:lpstr>Office Theme</vt:lpstr>
      <vt:lpstr>Custom Design</vt:lpstr>
      <vt:lpstr>Presentation title goes here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Gray</dc:creator>
  <cp:lastModifiedBy>Gina Gray</cp:lastModifiedBy>
  <cp:revision>17</cp:revision>
  <dcterms:created xsi:type="dcterms:W3CDTF">2015-05-11T21:13:17Z</dcterms:created>
  <dcterms:modified xsi:type="dcterms:W3CDTF">2020-05-18T19:43:44Z</dcterms:modified>
</cp:coreProperties>
</file>