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</p:sldMasterIdLst>
  <p:sldIdLst>
    <p:sldId id="260" r:id="rId3"/>
    <p:sldId id="258" r:id="rId4"/>
  </p:sldIdLst>
  <p:sldSz cx="9144000" cy="51482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 page" id="{2710E4BC-ACBB-B040-8D0C-F09E3A474A05}">
          <p14:sldIdLst>
            <p14:sldId id="260"/>
          </p14:sldIdLst>
        </p14:section>
        <p14:section name="Interior pages" id="{CABFACCB-F159-104A-AFF6-A58A3ADBBA13}">
          <p14:sldIdLst>
            <p14:sldId id="2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CB9"/>
    <a:srgbClr val="0082CA"/>
    <a:srgbClr val="004B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1" autoAdjust="0"/>
    <p:restoredTop sz="94549" autoAdjust="0"/>
  </p:normalViewPr>
  <p:slideViewPr>
    <p:cSldViewPr snapToGrid="0" snapToObjects="1">
      <p:cViewPr varScale="1">
        <p:scale>
          <a:sx n="182" d="100"/>
          <a:sy n="182" d="100"/>
        </p:scale>
        <p:origin x="168" y="272"/>
      </p:cViewPr>
      <p:guideLst>
        <p:guide orient="horz" pos="162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8342" y="840718"/>
            <a:ext cx="8447314" cy="1686098"/>
          </a:xfrm>
        </p:spPr>
        <p:txBody>
          <a:bodyPr/>
          <a:lstStyle>
            <a:lvl1pPr algn="ctr">
              <a:defRPr baseline="0">
                <a:solidFill>
                  <a:srgbClr val="004B8D"/>
                </a:solidFill>
              </a:defRPr>
            </a:lvl1pPr>
          </a:lstStyle>
          <a:p>
            <a:r>
              <a:rPr lang="en-US" dirty="0"/>
              <a:t>PRESENTATION TITLE GOES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8343" y="2527752"/>
            <a:ext cx="8447313" cy="738960"/>
          </a:xfrm>
        </p:spPr>
        <p:txBody>
          <a:bodyPr>
            <a:normAutofit/>
          </a:bodyPr>
          <a:lstStyle>
            <a:lvl1pPr marL="0" indent="0" algn="ctr">
              <a:buNone/>
              <a:defRPr sz="1802" b="1">
                <a:solidFill>
                  <a:srgbClr val="004B8D"/>
                </a:solidFill>
              </a:defRPr>
            </a:lvl1pPr>
            <a:lvl2pPr marL="343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6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9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2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6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9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2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5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 goes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C3401-8769-5E4B-8E62-CB1677B83333}" type="datetimeFigureOut">
              <a:rPr lang="en-US" smtClean="0"/>
              <a:t>3/20/19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FCA4C-30BC-B34B-9FA4-05B7C14B6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606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3784"/>
            <a:ext cx="5486400" cy="425447"/>
          </a:xfrm>
        </p:spPr>
        <p:txBody>
          <a:bodyPr anchor="b"/>
          <a:lstStyle>
            <a:lvl1pPr algn="l">
              <a:defRPr sz="150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007"/>
            <a:ext cx="5486400" cy="3088958"/>
          </a:xfrm>
        </p:spPr>
        <p:txBody>
          <a:bodyPr/>
          <a:lstStyle>
            <a:lvl1pPr marL="0" indent="0">
              <a:buNone/>
              <a:defRPr sz="2402"/>
            </a:lvl1pPr>
            <a:lvl2pPr marL="343220" indent="0">
              <a:buNone/>
              <a:defRPr sz="2102"/>
            </a:lvl2pPr>
            <a:lvl3pPr marL="686440" indent="0">
              <a:buNone/>
              <a:defRPr sz="1802"/>
            </a:lvl3pPr>
            <a:lvl4pPr marL="1029660" indent="0">
              <a:buNone/>
              <a:defRPr sz="1501"/>
            </a:lvl4pPr>
            <a:lvl5pPr marL="1372880" indent="0">
              <a:buNone/>
              <a:defRPr sz="1501"/>
            </a:lvl5pPr>
            <a:lvl6pPr marL="1716100" indent="0">
              <a:buNone/>
              <a:defRPr sz="1501"/>
            </a:lvl6pPr>
            <a:lvl7pPr marL="2059320" indent="0">
              <a:buNone/>
              <a:defRPr sz="1501"/>
            </a:lvl7pPr>
            <a:lvl8pPr marL="2402540" indent="0">
              <a:buNone/>
              <a:defRPr sz="1501"/>
            </a:lvl8pPr>
            <a:lvl9pPr marL="2745760" indent="0">
              <a:buNone/>
              <a:defRPr sz="1501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9231"/>
            <a:ext cx="5486400" cy="604205"/>
          </a:xfrm>
        </p:spPr>
        <p:txBody>
          <a:bodyPr/>
          <a:lstStyle>
            <a:lvl1pPr marL="0" indent="0">
              <a:buNone/>
              <a:defRPr sz="1051"/>
            </a:lvl1pPr>
            <a:lvl2pPr marL="343220" indent="0">
              <a:buNone/>
              <a:defRPr sz="901"/>
            </a:lvl2pPr>
            <a:lvl3pPr marL="686440" indent="0">
              <a:buNone/>
              <a:defRPr sz="751"/>
            </a:lvl3pPr>
            <a:lvl4pPr marL="1029660" indent="0">
              <a:buNone/>
              <a:defRPr sz="676"/>
            </a:lvl4pPr>
            <a:lvl5pPr marL="1372880" indent="0">
              <a:buNone/>
              <a:defRPr sz="676"/>
            </a:lvl5pPr>
            <a:lvl6pPr marL="1716100" indent="0">
              <a:buNone/>
              <a:defRPr sz="676"/>
            </a:lvl6pPr>
            <a:lvl7pPr marL="2059320" indent="0">
              <a:buNone/>
              <a:defRPr sz="676"/>
            </a:lvl7pPr>
            <a:lvl8pPr marL="2402540" indent="0">
              <a:buNone/>
              <a:defRPr sz="676"/>
            </a:lvl8pPr>
            <a:lvl9pPr marL="2745760" indent="0">
              <a:buNone/>
              <a:defRPr sz="67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034" y="4874166"/>
            <a:ext cx="2133600" cy="2740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176B53-B989-9A4F-9FD4-67855968DBAA}" type="datetimeFigureOut">
              <a:rPr lang="en-US" smtClean="0"/>
              <a:pPr/>
              <a:t>3/20/19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25426" y="4874166"/>
            <a:ext cx="2133600" cy="2740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2F1126A-BD49-E241-8663-2BF9FF756D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75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557" y="335044"/>
            <a:ext cx="7266309" cy="858044"/>
          </a:xfrm>
        </p:spPr>
        <p:txBody>
          <a:bodyPr/>
          <a:lstStyle>
            <a:lvl1pPr>
              <a:defRPr baseline="0">
                <a:solidFill>
                  <a:srgbClr val="004B8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6557" y="1193088"/>
            <a:ext cx="7266309" cy="339761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4034" y="4890850"/>
            <a:ext cx="2133600" cy="2740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176B53-B989-9A4F-9FD4-67855968DBAA}" type="datetimeFigureOut">
              <a:rPr lang="en-US" smtClean="0"/>
              <a:pPr/>
              <a:t>3/20/19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1784" y="4874166"/>
            <a:ext cx="2133600" cy="2740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2F1126A-BD49-E241-8663-2BF9FF756D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7994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169"/>
            <a:ext cx="2057400" cy="439270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169"/>
            <a:ext cx="6019800" cy="439270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8934" y="4874166"/>
            <a:ext cx="2133600" cy="2740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176B53-B989-9A4F-9FD4-67855968DBAA}" type="datetimeFigureOut">
              <a:rPr lang="en-US" smtClean="0"/>
              <a:pPr/>
              <a:t>3/20/19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4485" y="4874165"/>
            <a:ext cx="2133600" cy="2740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2F1126A-BD49-E241-8663-2BF9FF756D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590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590139"/>
            <a:ext cx="7402286" cy="685867"/>
          </a:xfrm>
        </p:spPr>
        <p:txBody>
          <a:bodyPr anchor="t"/>
          <a:lstStyle>
            <a:lvl1pPr algn="l">
              <a:defRPr baseline="0">
                <a:solidFill>
                  <a:srgbClr val="004B8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314920"/>
            <a:ext cx="7402286" cy="324556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343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6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9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2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6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9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2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5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5914" y="4874166"/>
            <a:ext cx="2133600" cy="2740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176B53-B989-9A4F-9FD4-67855968DBAA}" type="datetimeFigureOut">
              <a:rPr lang="en-US" smtClean="0"/>
              <a:pPr/>
              <a:t>3/20/19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92686" y="4866310"/>
            <a:ext cx="2133600" cy="2740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2F1126A-BD49-E241-8663-2BF9FF756D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860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5679"/>
            <a:ext cx="7589520" cy="858044"/>
          </a:xfrm>
        </p:spPr>
        <p:txBody>
          <a:bodyPr/>
          <a:lstStyle>
            <a:lvl1pPr algn="l">
              <a:defRPr baseline="0">
                <a:solidFill>
                  <a:srgbClr val="004B8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0772"/>
            <a:ext cx="7589520" cy="289582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12894" y="4874166"/>
            <a:ext cx="2133600" cy="2740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176B53-B989-9A4F-9FD4-67855968DBAA}" type="datetimeFigureOut">
              <a:rPr lang="en-US" smtClean="0"/>
              <a:pPr/>
              <a:t>3/20/19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62604" y="4873291"/>
            <a:ext cx="2133600" cy="2740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2F1126A-BD49-E241-8663-2BF9FF756D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399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08236"/>
            <a:ext cx="8037513" cy="1022502"/>
          </a:xfrm>
        </p:spPr>
        <p:txBody>
          <a:bodyPr anchor="t"/>
          <a:lstStyle>
            <a:lvl1pPr algn="l">
              <a:defRPr sz="3003" b="1" cap="all" baseline="0">
                <a:solidFill>
                  <a:srgbClr val="004B8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82054"/>
            <a:ext cx="8037513" cy="1126182"/>
          </a:xfrm>
        </p:spPr>
        <p:txBody>
          <a:bodyPr anchor="b"/>
          <a:lstStyle>
            <a:lvl1pPr marL="0" indent="0">
              <a:buNone/>
              <a:defRPr sz="1501">
                <a:solidFill>
                  <a:schemeClr val="tx1">
                    <a:tint val="75000"/>
                  </a:schemeClr>
                </a:solidFill>
              </a:defRPr>
            </a:lvl1pPr>
            <a:lvl2pPr marL="343220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2pPr>
            <a:lvl3pPr marL="686440" indent="0">
              <a:buNone/>
              <a:defRPr sz="1201">
                <a:solidFill>
                  <a:schemeClr val="tx1">
                    <a:tint val="75000"/>
                  </a:schemeClr>
                </a:solidFill>
              </a:defRPr>
            </a:lvl3pPr>
            <a:lvl4pPr marL="102966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4pPr>
            <a:lvl5pPr marL="137288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5pPr>
            <a:lvl6pPr marL="171610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6pPr>
            <a:lvl7pPr marL="205932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7pPr>
            <a:lvl8pPr marL="240254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8pPr>
            <a:lvl9pPr marL="274576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76B53-B989-9A4F-9FD4-67855968DBAA}" type="datetimeFigureOut">
              <a:rPr lang="en-US" smtClean="0"/>
              <a:t>3/20/19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1126A-BD49-E241-8663-2BF9FF756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646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B8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1262"/>
            <a:ext cx="4038600" cy="3397616"/>
          </a:xfrm>
        </p:spPr>
        <p:txBody>
          <a:bodyPr/>
          <a:lstStyle>
            <a:lvl1pPr>
              <a:defRPr sz="2102"/>
            </a:lvl1pPr>
            <a:lvl2pPr>
              <a:defRPr sz="1802"/>
            </a:lvl2pPr>
            <a:lvl3pPr>
              <a:defRPr sz="1501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1262"/>
            <a:ext cx="4038600" cy="3397616"/>
          </a:xfrm>
        </p:spPr>
        <p:txBody>
          <a:bodyPr/>
          <a:lstStyle>
            <a:lvl1pPr>
              <a:defRPr sz="2102"/>
            </a:lvl1pPr>
            <a:lvl2pPr>
              <a:defRPr sz="1802"/>
            </a:lvl2pPr>
            <a:lvl3pPr>
              <a:defRPr sz="1501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76B53-B989-9A4F-9FD4-67855968DBAA}" type="datetimeFigureOut">
              <a:rPr lang="en-US" smtClean="0"/>
              <a:t>3/20/19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1126A-BD49-E241-8663-2BF9FF756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634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B8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2401"/>
            <a:ext cx="4040188" cy="480266"/>
          </a:xfrm>
        </p:spPr>
        <p:txBody>
          <a:bodyPr anchor="b"/>
          <a:lstStyle>
            <a:lvl1pPr marL="0" indent="0">
              <a:buNone/>
              <a:defRPr sz="1802" b="1"/>
            </a:lvl1pPr>
            <a:lvl2pPr marL="343220" indent="0">
              <a:buNone/>
              <a:defRPr sz="1501" b="1"/>
            </a:lvl2pPr>
            <a:lvl3pPr marL="686440" indent="0">
              <a:buNone/>
              <a:defRPr sz="1351" b="1"/>
            </a:lvl3pPr>
            <a:lvl4pPr marL="1029660" indent="0">
              <a:buNone/>
              <a:defRPr sz="1201" b="1"/>
            </a:lvl4pPr>
            <a:lvl5pPr marL="1372880" indent="0">
              <a:buNone/>
              <a:defRPr sz="1201" b="1"/>
            </a:lvl5pPr>
            <a:lvl6pPr marL="1716100" indent="0">
              <a:buNone/>
              <a:defRPr sz="1201" b="1"/>
            </a:lvl6pPr>
            <a:lvl7pPr marL="2059320" indent="0">
              <a:buNone/>
              <a:defRPr sz="1201" b="1"/>
            </a:lvl7pPr>
            <a:lvl8pPr marL="2402540" indent="0">
              <a:buNone/>
              <a:defRPr sz="1201" b="1"/>
            </a:lvl8pPr>
            <a:lvl9pPr marL="2745760" indent="0">
              <a:buNone/>
              <a:defRPr sz="120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2667"/>
            <a:ext cx="4040188" cy="2966210"/>
          </a:xfrm>
        </p:spPr>
        <p:txBody>
          <a:bodyPr/>
          <a:lstStyle>
            <a:lvl1pPr>
              <a:defRPr sz="1802"/>
            </a:lvl1pPr>
            <a:lvl2pPr>
              <a:defRPr sz="1501"/>
            </a:lvl2pPr>
            <a:lvl3pPr>
              <a:defRPr sz="1351"/>
            </a:lvl3pPr>
            <a:lvl4pPr>
              <a:defRPr sz="1201"/>
            </a:lvl4pPr>
            <a:lvl5pPr>
              <a:defRPr sz="1201"/>
            </a:lvl5pPr>
            <a:lvl6pPr>
              <a:defRPr sz="1201"/>
            </a:lvl6pPr>
            <a:lvl7pPr>
              <a:defRPr sz="1201"/>
            </a:lvl7pPr>
            <a:lvl8pPr>
              <a:defRPr sz="1201"/>
            </a:lvl8pPr>
            <a:lvl9pPr>
              <a:defRPr sz="12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2401"/>
            <a:ext cx="4041775" cy="480266"/>
          </a:xfrm>
        </p:spPr>
        <p:txBody>
          <a:bodyPr anchor="b"/>
          <a:lstStyle>
            <a:lvl1pPr marL="0" indent="0">
              <a:buNone/>
              <a:defRPr sz="1802" b="1"/>
            </a:lvl1pPr>
            <a:lvl2pPr marL="343220" indent="0">
              <a:buNone/>
              <a:defRPr sz="1501" b="1"/>
            </a:lvl2pPr>
            <a:lvl3pPr marL="686440" indent="0">
              <a:buNone/>
              <a:defRPr sz="1351" b="1"/>
            </a:lvl3pPr>
            <a:lvl4pPr marL="1029660" indent="0">
              <a:buNone/>
              <a:defRPr sz="1201" b="1"/>
            </a:lvl4pPr>
            <a:lvl5pPr marL="1372880" indent="0">
              <a:buNone/>
              <a:defRPr sz="1201" b="1"/>
            </a:lvl5pPr>
            <a:lvl6pPr marL="1716100" indent="0">
              <a:buNone/>
              <a:defRPr sz="1201" b="1"/>
            </a:lvl6pPr>
            <a:lvl7pPr marL="2059320" indent="0">
              <a:buNone/>
              <a:defRPr sz="1201" b="1"/>
            </a:lvl7pPr>
            <a:lvl8pPr marL="2402540" indent="0">
              <a:buNone/>
              <a:defRPr sz="1201" b="1"/>
            </a:lvl8pPr>
            <a:lvl9pPr marL="2745760" indent="0">
              <a:buNone/>
              <a:defRPr sz="120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2667"/>
            <a:ext cx="4041775" cy="2966210"/>
          </a:xfrm>
        </p:spPr>
        <p:txBody>
          <a:bodyPr/>
          <a:lstStyle>
            <a:lvl1pPr>
              <a:defRPr sz="1802"/>
            </a:lvl1pPr>
            <a:lvl2pPr>
              <a:defRPr sz="1501"/>
            </a:lvl2pPr>
            <a:lvl3pPr>
              <a:defRPr sz="1351"/>
            </a:lvl3pPr>
            <a:lvl4pPr>
              <a:defRPr sz="1201"/>
            </a:lvl4pPr>
            <a:lvl5pPr>
              <a:defRPr sz="1201"/>
            </a:lvl5pPr>
            <a:lvl6pPr>
              <a:defRPr sz="1201"/>
            </a:lvl6pPr>
            <a:lvl7pPr>
              <a:defRPr sz="1201"/>
            </a:lvl7pPr>
            <a:lvl8pPr>
              <a:defRPr sz="1201"/>
            </a:lvl8pPr>
            <a:lvl9pPr>
              <a:defRPr sz="12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71014" y="4874166"/>
            <a:ext cx="2133600" cy="2740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176B53-B989-9A4F-9FD4-67855968DBAA}" type="datetimeFigureOut">
              <a:rPr lang="en-US" smtClean="0"/>
              <a:pPr/>
              <a:t>3/20/19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790525" y="4873291"/>
            <a:ext cx="2133600" cy="2740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2F1126A-BD49-E241-8663-2BF9FF756D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706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B8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12895" y="4874166"/>
            <a:ext cx="2133600" cy="2740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176B53-B989-9A4F-9FD4-67855968DBAA}" type="datetimeFigureOut">
              <a:rPr lang="en-US" smtClean="0"/>
              <a:pPr/>
              <a:t>3/20/19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11465" y="4874166"/>
            <a:ext cx="2133600" cy="2740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2F1126A-BD49-E241-8663-2BF9FF756D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902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98935" y="4878400"/>
            <a:ext cx="2133600" cy="2740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176B53-B989-9A4F-9FD4-67855968DBAA}" type="datetimeFigureOut">
              <a:rPr lang="en-US" smtClean="0"/>
              <a:pPr/>
              <a:t>3/20/19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76565" y="4874166"/>
            <a:ext cx="2133600" cy="2740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2F1126A-BD49-E241-8663-2BF9FF756D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810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977"/>
            <a:ext cx="3008313" cy="872345"/>
          </a:xfrm>
        </p:spPr>
        <p:txBody>
          <a:bodyPr anchor="b"/>
          <a:lstStyle>
            <a:lvl1pPr algn="l">
              <a:defRPr sz="1501" b="1">
                <a:solidFill>
                  <a:srgbClr val="004B8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977"/>
            <a:ext cx="5111750" cy="4393900"/>
          </a:xfrm>
        </p:spPr>
        <p:txBody>
          <a:bodyPr/>
          <a:lstStyle>
            <a:lvl1pPr>
              <a:defRPr sz="2402">
                <a:solidFill>
                  <a:srgbClr val="004B8D"/>
                </a:solidFill>
              </a:defRPr>
            </a:lvl1pPr>
            <a:lvl2pPr>
              <a:defRPr sz="2102"/>
            </a:lvl2pPr>
            <a:lvl3pPr>
              <a:defRPr sz="1802"/>
            </a:lvl3pPr>
            <a:lvl4pPr>
              <a:defRPr sz="1501"/>
            </a:lvl4pPr>
            <a:lvl5pPr>
              <a:defRPr sz="1501"/>
            </a:lvl5pPr>
            <a:lvl6pPr>
              <a:defRPr sz="1501"/>
            </a:lvl6pPr>
            <a:lvl7pPr>
              <a:defRPr sz="1501"/>
            </a:lvl7pPr>
            <a:lvl8pPr>
              <a:defRPr sz="1501"/>
            </a:lvl8pPr>
            <a:lvl9pPr>
              <a:defRPr sz="15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7322"/>
            <a:ext cx="3008313" cy="3521555"/>
          </a:xfrm>
        </p:spPr>
        <p:txBody>
          <a:bodyPr/>
          <a:lstStyle>
            <a:lvl1pPr marL="0" indent="0">
              <a:buNone/>
              <a:defRPr sz="1051"/>
            </a:lvl1pPr>
            <a:lvl2pPr marL="343220" indent="0">
              <a:buNone/>
              <a:defRPr sz="901"/>
            </a:lvl2pPr>
            <a:lvl3pPr marL="686440" indent="0">
              <a:buNone/>
              <a:defRPr sz="751"/>
            </a:lvl3pPr>
            <a:lvl4pPr marL="1029660" indent="0">
              <a:buNone/>
              <a:defRPr sz="676"/>
            </a:lvl4pPr>
            <a:lvl5pPr marL="1372880" indent="0">
              <a:buNone/>
              <a:defRPr sz="676"/>
            </a:lvl5pPr>
            <a:lvl6pPr marL="1716100" indent="0">
              <a:buNone/>
              <a:defRPr sz="676"/>
            </a:lvl6pPr>
            <a:lvl7pPr marL="2059320" indent="0">
              <a:buNone/>
              <a:defRPr sz="676"/>
            </a:lvl7pPr>
            <a:lvl8pPr marL="2402540" indent="0">
              <a:buNone/>
              <a:defRPr sz="676"/>
            </a:lvl8pPr>
            <a:lvl9pPr marL="2745760" indent="0">
              <a:buNone/>
              <a:defRPr sz="67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77994" y="4874166"/>
            <a:ext cx="2133600" cy="2740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176B53-B989-9A4F-9FD4-67855968DBAA}" type="datetimeFigureOut">
              <a:rPr lang="en-US" smtClean="0"/>
              <a:pPr/>
              <a:t>3/20/19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3545" y="4874165"/>
            <a:ext cx="2133600" cy="2740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2F1126A-BD49-E241-8663-2BF9FF756D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604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169"/>
            <a:ext cx="8229600" cy="858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1262"/>
            <a:ext cx="8229600" cy="3397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71678"/>
            <a:ext cx="21336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C3401-8769-5E4B-8E62-CB1677B83333}" type="datetimeFigureOut">
              <a:rPr lang="en-US" smtClean="0"/>
              <a:t>3/20/19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71678"/>
            <a:ext cx="28956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71678"/>
            <a:ext cx="21336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FCA4C-30BC-B34B-9FA4-05B7C14B6FB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243991B-8B7D-8145-9E87-E5CE51D6398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381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815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343220" rtl="0" eaLnBrk="1" latinLnBrk="0" hangingPunct="1">
        <a:spcBef>
          <a:spcPct val="0"/>
        </a:spcBef>
        <a:buNone/>
        <a:defRPr sz="330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415" indent="-257415" algn="l" defTabSz="343220" rtl="0" eaLnBrk="1" latinLnBrk="0" hangingPunct="1">
        <a:spcBef>
          <a:spcPct val="20000"/>
        </a:spcBef>
        <a:buFont typeface="Arial"/>
        <a:buChar char="•"/>
        <a:defRPr sz="2402" kern="1200">
          <a:solidFill>
            <a:schemeClr val="tx1"/>
          </a:solidFill>
          <a:latin typeface="+mn-lt"/>
          <a:ea typeface="+mn-ea"/>
          <a:cs typeface="+mn-cs"/>
        </a:defRPr>
      </a:lvl1pPr>
      <a:lvl2pPr marL="557733" indent="-214513" algn="l" defTabSz="343220" rtl="0" eaLnBrk="1" latinLnBrk="0" hangingPunct="1">
        <a:spcBef>
          <a:spcPct val="20000"/>
        </a:spcBef>
        <a:buFont typeface="Arial"/>
        <a:buChar char="–"/>
        <a:defRPr sz="2102" kern="1200">
          <a:solidFill>
            <a:schemeClr val="tx1"/>
          </a:solidFill>
          <a:latin typeface="+mn-lt"/>
          <a:ea typeface="+mn-ea"/>
          <a:cs typeface="+mn-cs"/>
        </a:defRPr>
      </a:lvl2pPr>
      <a:lvl3pPr marL="858050" indent="-171610" algn="l" defTabSz="343220" rtl="0" eaLnBrk="1" latinLnBrk="0" hangingPunct="1">
        <a:spcBef>
          <a:spcPct val="20000"/>
        </a:spcBef>
        <a:buFont typeface="Arial"/>
        <a:buChar char="•"/>
        <a:defRPr sz="1802" kern="1200">
          <a:solidFill>
            <a:schemeClr val="tx1"/>
          </a:solidFill>
          <a:latin typeface="+mn-lt"/>
          <a:ea typeface="+mn-ea"/>
          <a:cs typeface="+mn-cs"/>
        </a:defRPr>
      </a:lvl3pPr>
      <a:lvl4pPr marL="1201270" indent="-171610" algn="l" defTabSz="343220" rtl="0" eaLnBrk="1" latinLnBrk="0" hangingPunct="1">
        <a:spcBef>
          <a:spcPct val="20000"/>
        </a:spcBef>
        <a:buFont typeface="Arial"/>
        <a:buChar char="–"/>
        <a:defRPr sz="1501" kern="1200">
          <a:solidFill>
            <a:schemeClr val="tx1"/>
          </a:solidFill>
          <a:latin typeface="+mn-lt"/>
          <a:ea typeface="+mn-ea"/>
          <a:cs typeface="+mn-cs"/>
        </a:defRPr>
      </a:lvl4pPr>
      <a:lvl5pPr marL="1544490" indent="-171610" algn="l" defTabSz="343220" rtl="0" eaLnBrk="1" latinLnBrk="0" hangingPunct="1">
        <a:spcBef>
          <a:spcPct val="20000"/>
        </a:spcBef>
        <a:buFont typeface="Arial"/>
        <a:buChar char="»"/>
        <a:defRPr sz="1501" kern="1200">
          <a:solidFill>
            <a:schemeClr val="tx1"/>
          </a:solidFill>
          <a:latin typeface="+mn-lt"/>
          <a:ea typeface="+mn-ea"/>
          <a:cs typeface="+mn-cs"/>
        </a:defRPr>
      </a:lvl5pPr>
      <a:lvl6pPr marL="1887710" indent="-171610" algn="l" defTabSz="343220" rtl="0" eaLnBrk="1" latinLnBrk="0" hangingPunct="1">
        <a:spcBef>
          <a:spcPct val="20000"/>
        </a:spcBef>
        <a:buFont typeface="Arial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6pPr>
      <a:lvl7pPr marL="2230930" indent="-171610" algn="l" defTabSz="343220" rtl="0" eaLnBrk="1" latinLnBrk="0" hangingPunct="1">
        <a:spcBef>
          <a:spcPct val="20000"/>
        </a:spcBef>
        <a:buFont typeface="Arial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7pPr>
      <a:lvl8pPr marL="2574150" indent="-171610" algn="l" defTabSz="343220" rtl="0" eaLnBrk="1" latinLnBrk="0" hangingPunct="1">
        <a:spcBef>
          <a:spcPct val="20000"/>
        </a:spcBef>
        <a:buFont typeface="Arial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8pPr>
      <a:lvl9pPr marL="2917370" indent="-171610" algn="l" defTabSz="343220" rtl="0" eaLnBrk="1" latinLnBrk="0" hangingPunct="1">
        <a:spcBef>
          <a:spcPct val="20000"/>
        </a:spcBef>
        <a:buFont typeface="Arial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322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3220" algn="l" defTabSz="34322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6440" algn="l" defTabSz="34322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9660" algn="l" defTabSz="34322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2880" algn="l" defTabSz="34322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6100" algn="l" defTabSz="34322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9320" algn="l" defTabSz="34322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2540" algn="l" defTabSz="34322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5760" algn="l" defTabSz="34322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169"/>
            <a:ext cx="8229600" cy="858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1262"/>
            <a:ext cx="8229600" cy="3397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71678"/>
            <a:ext cx="21336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76B53-B989-9A4F-9FD4-67855968DBAA}" type="datetimeFigureOut">
              <a:rPr lang="en-US" smtClean="0"/>
              <a:t>3/20/19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71678"/>
            <a:ext cx="28956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71678"/>
            <a:ext cx="21336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1126A-BD49-E241-8663-2BF9FF756D36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BD8084A-FF72-6D40-9CBB-330E5DADF91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2381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695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343220" rtl="0" eaLnBrk="1" latinLnBrk="0" hangingPunct="1">
        <a:spcBef>
          <a:spcPct val="0"/>
        </a:spcBef>
        <a:buNone/>
        <a:defRPr sz="330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415" indent="-257415" algn="l" defTabSz="343220" rtl="0" eaLnBrk="1" latinLnBrk="0" hangingPunct="1">
        <a:spcBef>
          <a:spcPct val="20000"/>
        </a:spcBef>
        <a:buFont typeface="Arial"/>
        <a:buChar char="•"/>
        <a:defRPr sz="2402" kern="1200">
          <a:solidFill>
            <a:schemeClr val="tx1"/>
          </a:solidFill>
          <a:latin typeface="+mn-lt"/>
          <a:ea typeface="+mn-ea"/>
          <a:cs typeface="+mn-cs"/>
        </a:defRPr>
      </a:lvl1pPr>
      <a:lvl2pPr marL="557733" indent="-214513" algn="l" defTabSz="343220" rtl="0" eaLnBrk="1" latinLnBrk="0" hangingPunct="1">
        <a:spcBef>
          <a:spcPct val="20000"/>
        </a:spcBef>
        <a:buFont typeface="Arial"/>
        <a:buChar char="–"/>
        <a:defRPr sz="2102" kern="1200">
          <a:solidFill>
            <a:schemeClr val="tx1"/>
          </a:solidFill>
          <a:latin typeface="+mn-lt"/>
          <a:ea typeface="+mn-ea"/>
          <a:cs typeface="+mn-cs"/>
        </a:defRPr>
      </a:lvl2pPr>
      <a:lvl3pPr marL="858050" indent="-171610" algn="l" defTabSz="343220" rtl="0" eaLnBrk="1" latinLnBrk="0" hangingPunct="1">
        <a:spcBef>
          <a:spcPct val="20000"/>
        </a:spcBef>
        <a:buFont typeface="Arial"/>
        <a:buChar char="•"/>
        <a:defRPr sz="1802" kern="1200">
          <a:solidFill>
            <a:schemeClr val="tx1"/>
          </a:solidFill>
          <a:latin typeface="+mn-lt"/>
          <a:ea typeface="+mn-ea"/>
          <a:cs typeface="+mn-cs"/>
        </a:defRPr>
      </a:lvl3pPr>
      <a:lvl4pPr marL="1201270" indent="-171610" algn="l" defTabSz="343220" rtl="0" eaLnBrk="1" latinLnBrk="0" hangingPunct="1">
        <a:spcBef>
          <a:spcPct val="20000"/>
        </a:spcBef>
        <a:buFont typeface="Arial"/>
        <a:buChar char="–"/>
        <a:defRPr sz="1501" kern="1200">
          <a:solidFill>
            <a:schemeClr val="tx1"/>
          </a:solidFill>
          <a:latin typeface="+mn-lt"/>
          <a:ea typeface="+mn-ea"/>
          <a:cs typeface="+mn-cs"/>
        </a:defRPr>
      </a:lvl4pPr>
      <a:lvl5pPr marL="1544490" indent="-171610" algn="l" defTabSz="343220" rtl="0" eaLnBrk="1" latinLnBrk="0" hangingPunct="1">
        <a:spcBef>
          <a:spcPct val="20000"/>
        </a:spcBef>
        <a:buFont typeface="Arial"/>
        <a:buChar char="»"/>
        <a:defRPr sz="1501" kern="1200">
          <a:solidFill>
            <a:schemeClr val="tx1"/>
          </a:solidFill>
          <a:latin typeface="+mn-lt"/>
          <a:ea typeface="+mn-ea"/>
          <a:cs typeface="+mn-cs"/>
        </a:defRPr>
      </a:lvl5pPr>
      <a:lvl6pPr marL="1887710" indent="-171610" algn="l" defTabSz="343220" rtl="0" eaLnBrk="1" latinLnBrk="0" hangingPunct="1">
        <a:spcBef>
          <a:spcPct val="20000"/>
        </a:spcBef>
        <a:buFont typeface="Arial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6pPr>
      <a:lvl7pPr marL="2230930" indent="-171610" algn="l" defTabSz="343220" rtl="0" eaLnBrk="1" latinLnBrk="0" hangingPunct="1">
        <a:spcBef>
          <a:spcPct val="20000"/>
        </a:spcBef>
        <a:buFont typeface="Arial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7pPr>
      <a:lvl8pPr marL="2574150" indent="-171610" algn="l" defTabSz="343220" rtl="0" eaLnBrk="1" latinLnBrk="0" hangingPunct="1">
        <a:spcBef>
          <a:spcPct val="20000"/>
        </a:spcBef>
        <a:buFont typeface="Arial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8pPr>
      <a:lvl9pPr marL="2917370" indent="-171610" algn="l" defTabSz="343220" rtl="0" eaLnBrk="1" latinLnBrk="0" hangingPunct="1">
        <a:spcBef>
          <a:spcPct val="20000"/>
        </a:spcBef>
        <a:buFont typeface="Arial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322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3220" algn="l" defTabSz="34322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6440" algn="l" defTabSz="34322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9660" algn="l" defTabSz="34322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2880" algn="l" defTabSz="34322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6100" algn="l" defTabSz="34322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9320" algn="l" defTabSz="34322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2540" algn="l" defTabSz="34322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5760" algn="l" defTabSz="34322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FBB0F-E47A-9C48-803A-F0ECABB664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773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703" dirty="0"/>
          </a:p>
        </p:txBody>
      </p:sp>
    </p:spTree>
    <p:extLst>
      <p:ext uri="{BB962C8B-B14F-4D97-AF65-F5344CB8AC3E}">
        <p14:creationId xmlns:p14="http://schemas.microsoft.com/office/powerpoint/2010/main" val="1718048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</TotalTime>
  <Words>0</Words>
  <Application>Microsoft Macintosh PowerPoint</Application>
  <PresentationFormat>Custom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Cambria</vt:lpstr>
      <vt:lpstr>Office Theme</vt:lpstr>
      <vt:lpstr>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Gina Gray</dc:creator>
  <cp:lastModifiedBy>Microsoft Office User</cp:lastModifiedBy>
  <cp:revision>18</cp:revision>
  <dcterms:created xsi:type="dcterms:W3CDTF">2015-05-11T21:13:17Z</dcterms:created>
  <dcterms:modified xsi:type="dcterms:W3CDTF">2019-03-20T15:02:55Z</dcterms:modified>
</cp:coreProperties>
</file>