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8788"/>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Shape 4"/>
          <p:cNvSpPr txBox="1"/>
          <p:nvPr>
            <p:ph idx="10" type="dt"/>
          </p:nvPr>
        </p:nvSpPr>
        <p:spPr>
          <a:xfrm>
            <a:off x="3884612" y="0"/>
            <a:ext cx="2971799" cy="458788"/>
          </a:xfrm>
          <a:prstGeom prst="rect">
            <a:avLst/>
          </a:prstGeom>
          <a:noFill/>
          <a:ln>
            <a:noFill/>
          </a:ln>
        </p:spPr>
        <p:txBody>
          <a:bodyPr anchorCtr="0" anchor="t" bIns="91425" lIns="91425" spcFirstLastPara="1" rIns="91425" wrap="square" tIns="91425"/>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Shape 5"/>
          <p:cNvSpPr/>
          <p:nvPr>
            <p:ph idx="3"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Shape 6"/>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Shape 7"/>
          <p:cNvSpPr txBox="1"/>
          <p:nvPr>
            <p:ph idx="11" type="ftr"/>
          </p:nvPr>
        </p:nvSpPr>
        <p:spPr>
          <a:xfrm>
            <a:off x="0" y="8685213"/>
            <a:ext cx="2971799" cy="458786"/>
          </a:xfrm>
          <a:prstGeom prst="rect">
            <a:avLst/>
          </a:prstGeom>
          <a:noFill/>
          <a:ln>
            <a:noFill/>
          </a:ln>
        </p:spPr>
        <p:txBody>
          <a:bodyPr anchorCtr="0" anchor="b"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Shape 8"/>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Shape 11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Shape 119"/>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304800" lvl="0" marL="457200" marR="0" rtl="0" algn="l">
              <a:lnSpc>
                <a:spcPct val="115000"/>
              </a:lnSpc>
              <a:spcBef>
                <a:spcPts val="0"/>
              </a:spcBef>
              <a:spcAft>
                <a:spcPts val="0"/>
              </a:spcAft>
              <a:buClr>
                <a:schemeClr val="dk1"/>
              </a:buClr>
              <a:buSzPts val="1100"/>
              <a:buFont typeface="Arial"/>
              <a:buAutoNum type="arabicPeriod"/>
            </a:pPr>
            <a:r>
              <a:rPr b="0" i="0" lang="en-US" sz="1100" u="sng" cap="none" strike="noStrike">
                <a:solidFill>
                  <a:schemeClr val="dk1"/>
                </a:solidFill>
                <a:latin typeface="Arial"/>
                <a:ea typeface="Arial"/>
                <a:cs typeface="Arial"/>
                <a:sym typeface="Arial"/>
              </a:rPr>
              <a:t>Slide 1:</a:t>
            </a:r>
            <a:r>
              <a:rPr b="0" i="0" lang="en-US" sz="1100" u="none" cap="none" strike="noStrike">
                <a:solidFill>
                  <a:schemeClr val="dk1"/>
                </a:solidFill>
                <a:latin typeface="Arial"/>
                <a:ea typeface="Arial"/>
                <a:cs typeface="Arial"/>
                <a:sym typeface="Arial"/>
              </a:rPr>
              <a:t>  As the pre-activity survey is distributed to students, introduce yourself and provide enough of an activity overview to gain students excitement.</a:t>
            </a:r>
            <a:endParaRPr/>
          </a:p>
          <a:p>
            <a:pPr indent="-304800" lvl="0" marL="457200" marR="0" rtl="0" algn="l">
              <a:lnSpc>
                <a:spcPct val="115000"/>
              </a:lnSpc>
              <a:spcBef>
                <a:spcPts val="50"/>
              </a:spcBef>
              <a:spcAft>
                <a:spcPts val="0"/>
              </a:spcAft>
              <a:buClr>
                <a:schemeClr val="dk1"/>
              </a:buClr>
              <a:buSzPts val="1100"/>
              <a:buFont typeface="Arial"/>
              <a:buAutoNum type="arabicPeriod"/>
            </a:pPr>
            <a:r>
              <a:rPr b="0" i="0" lang="en-US" sz="1100" u="none" cap="none" strike="noStrike">
                <a:solidFill>
                  <a:schemeClr val="dk1"/>
                </a:solidFill>
                <a:latin typeface="Arial"/>
                <a:ea typeface="Arial"/>
                <a:cs typeface="Arial"/>
                <a:sym typeface="Arial"/>
              </a:rPr>
              <a:t>Allow time for students to individually complete their pre-activity survey.</a:t>
            </a:r>
            <a:endParaRPr/>
          </a:p>
          <a:p>
            <a:pPr indent="-304800" lvl="0" marL="457200" marR="0" rtl="0" algn="l">
              <a:lnSpc>
                <a:spcPct val="115000"/>
              </a:lnSpc>
              <a:spcBef>
                <a:spcPts val="50"/>
              </a:spcBef>
              <a:spcAft>
                <a:spcPts val="0"/>
              </a:spcAft>
              <a:buClr>
                <a:schemeClr val="dk1"/>
              </a:buClr>
              <a:buSzPts val="1100"/>
              <a:buFont typeface="Arial"/>
              <a:buAutoNum type="arabicPeriod"/>
            </a:pPr>
            <a:r>
              <a:rPr b="0" i="0" lang="en-US" sz="1100" u="none" cap="none" strike="noStrike">
                <a:solidFill>
                  <a:schemeClr val="dk1"/>
                </a:solidFill>
                <a:latin typeface="Arial"/>
                <a:ea typeface="Arial"/>
                <a:cs typeface="Arial"/>
                <a:sym typeface="Arial"/>
              </a:rPr>
              <a:t>Divide group into teams of 2 to 4 students (preferably 3 is possible).</a:t>
            </a:r>
            <a:endParaRPr/>
          </a:p>
        </p:txBody>
      </p:sp>
      <p:sp>
        <p:nvSpPr>
          <p:cNvPr id="120" name="Shape 120"/>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Shape 216"/>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304800" lvl="0" marL="457200" marR="0" rtl="0" algn="l">
              <a:lnSpc>
                <a:spcPct val="115000"/>
              </a:lnSpc>
              <a:spcBef>
                <a:spcPts val="0"/>
              </a:spcBef>
              <a:spcAft>
                <a:spcPts val="0"/>
              </a:spcAft>
              <a:buClr>
                <a:schemeClr val="dk1"/>
              </a:buClr>
              <a:buSzPts val="1100"/>
              <a:buFont typeface="Arial"/>
              <a:buAutoNum type="arabicPeriod" startAt="6"/>
            </a:pPr>
            <a:r>
              <a:rPr b="0" i="0" lang="en-US" sz="1100" u="sng" cap="none" strike="noStrike">
                <a:solidFill>
                  <a:schemeClr val="dk1"/>
                </a:solidFill>
                <a:latin typeface="Arial"/>
                <a:ea typeface="Arial"/>
                <a:cs typeface="Arial"/>
                <a:sym typeface="Arial"/>
              </a:rPr>
              <a:t>Slide 10:</a:t>
            </a:r>
            <a:r>
              <a:rPr b="0" i="0" lang="en-US" sz="1100" u="none" cap="none" strike="noStrike">
                <a:solidFill>
                  <a:schemeClr val="dk1"/>
                </a:solidFill>
                <a:latin typeface="Arial"/>
                <a:ea typeface="Arial"/>
                <a:cs typeface="Arial"/>
                <a:sym typeface="Arial"/>
              </a:rPr>
              <a:t> Introduce the Engineering Design Process. Explain that engineers use it as a tool to help them more effectively solve problems.</a:t>
            </a:r>
            <a:endParaRPr/>
          </a:p>
        </p:txBody>
      </p:sp>
      <p:sp>
        <p:nvSpPr>
          <p:cNvPr id="217" name="Shape 21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Shape 22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 name="Shape 225"/>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304800" lvl="0" marL="457200" marR="0" rtl="0" algn="l">
              <a:lnSpc>
                <a:spcPct val="115000"/>
              </a:lnSpc>
              <a:spcBef>
                <a:spcPts val="0"/>
              </a:spcBef>
              <a:spcAft>
                <a:spcPts val="0"/>
              </a:spcAft>
              <a:buClr>
                <a:schemeClr val="dk1"/>
              </a:buClr>
              <a:buSzPts val="1100"/>
              <a:buFont typeface="Arial"/>
              <a:buAutoNum type="arabicPeriod" startAt="7"/>
            </a:pPr>
            <a:r>
              <a:rPr b="0" i="0" lang="en-US" sz="1100" u="sng" cap="none" strike="noStrike">
                <a:solidFill>
                  <a:schemeClr val="dk1"/>
                </a:solidFill>
                <a:latin typeface="Arial"/>
                <a:ea typeface="Arial"/>
                <a:cs typeface="Arial"/>
                <a:sym typeface="Arial"/>
              </a:rPr>
              <a:t>Slide 11:</a:t>
            </a:r>
            <a:r>
              <a:rPr b="0" i="0" lang="en-US" sz="1100" u="none" cap="none" strike="noStrike">
                <a:solidFill>
                  <a:schemeClr val="dk1"/>
                </a:solidFill>
                <a:latin typeface="Arial"/>
                <a:ea typeface="Arial"/>
                <a:cs typeface="Arial"/>
                <a:sym typeface="Arial"/>
              </a:rPr>
              <a:t> Explain how teams will use the engineering design process as they complete the challenge.</a:t>
            </a:r>
            <a:endParaRPr/>
          </a:p>
          <a:p>
            <a:pPr indent="0" lvl="0" marL="457200" marR="0" rtl="0" algn="l">
              <a:lnSpc>
                <a:spcPct val="115000"/>
              </a:lnSpc>
              <a:spcBef>
                <a:spcPts val="50"/>
              </a:spcBef>
              <a:spcAft>
                <a:spcPts val="0"/>
              </a:spcAft>
              <a:buClr>
                <a:schemeClr val="dk1"/>
              </a:buClr>
              <a:buSzPts val="1100"/>
              <a:buFont typeface="Arial"/>
              <a:buNone/>
            </a:pPr>
            <a:r>
              <a:rPr b="1" i="0" lang="en-US" sz="1100" u="none" cap="none" strike="noStrike">
                <a:solidFill>
                  <a:schemeClr val="dk1"/>
                </a:solidFill>
                <a:latin typeface="Arial"/>
                <a:ea typeface="Arial"/>
                <a:cs typeface="Arial"/>
                <a:sym typeface="Arial"/>
              </a:rPr>
              <a:t>Imagine</a:t>
            </a:r>
            <a:r>
              <a:rPr b="0" i="0" lang="en-US" sz="1100" u="none" cap="none" strike="noStrike">
                <a:solidFill>
                  <a:schemeClr val="dk1"/>
                </a:solidFill>
                <a:latin typeface="Arial"/>
                <a:ea typeface="Arial"/>
                <a:cs typeface="Arial"/>
                <a:sym typeface="Arial"/>
              </a:rPr>
              <a:t> </a:t>
            </a:r>
            <a:r>
              <a:rPr b="0" i="1" lang="en-US" sz="1100" u="none" cap="none" strike="noStrike">
                <a:solidFill>
                  <a:schemeClr val="dk1"/>
                </a:solidFill>
                <a:latin typeface="Arial"/>
                <a:ea typeface="Arial"/>
                <a:cs typeface="Arial"/>
                <a:sym typeface="Arial"/>
              </a:rPr>
              <a:t>(10 min.)</a:t>
            </a:r>
            <a:endParaRPr/>
          </a:p>
          <a:p>
            <a:pPr indent="-304800" lvl="1" marL="9144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INDIVIDUALLY: observe available materials, and brainstorm and write design ideas </a:t>
            </a:r>
            <a:r>
              <a:rPr b="0" i="1" lang="en-US" sz="1100" u="none" cap="none" strike="noStrike">
                <a:solidFill>
                  <a:schemeClr val="dk1"/>
                </a:solidFill>
                <a:latin typeface="Arial"/>
                <a:ea typeface="Arial"/>
                <a:cs typeface="Arial"/>
                <a:sym typeface="Arial"/>
              </a:rPr>
              <a:t>(5 min.)</a:t>
            </a:r>
            <a:endParaRPr/>
          </a:p>
          <a:p>
            <a:pPr indent="-304800" lvl="1" marL="9144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TEAM: share individual ideas </a:t>
            </a:r>
            <a:r>
              <a:rPr b="0" i="1" lang="en-US" sz="1100" u="none" cap="none" strike="noStrike">
                <a:solidFill>
                  <a:schemeClr val="dk1"/>
                </a:solidFill>
                <a:latin typeface="Arial"/>
                <a:ea typeface="Arial"/>
                <a:cs typeface="Arial"/>
                <a:sym typeface="Arial"/>
              </a:rPr>
              <a:t>(5 min.) </a:t>
            </a:r>
            <a:endParaRPr/>
          </a:p>
          <a:p>
            <a:pPr indent="0" lvl="0" marL="457200" marR="0" rtl="0" algn="l">
              <a:lnSpc>
                <a:spcPct val="115000"/>
              </a:lnSpc>
              <a:spcBef>
                <a:spcPts val="50"/>
              </a:spcBef>
              <a:spcAft>
                <a:spcPts val="0"/>
              </a:spcAft>
              <a:buClr>
                <a:schemeClr val="dk1"/>
              </a:buClr>
              <a:buSzPts val="1100"/>
              <a:buFont typeface="Arial"/>
              <a:buNone/>
            </a:pPr>
            <a:r>
              <a:rPr b="1" i="0" lang="en-US" sz="1100" u="none" cap="none" strike="noStrike">
                <a:solidFill>
                  <a:schemeClr val="dk1"/>
                </a:solidFill>
                <a:latin typeface="Arial"/>
                <a:ea typeface="Arial"/>
                <a:cs typeface="Arial"/>
                <a:sym typeface="Arial"/>
              </a:rPr>
              <a:t>Plan</a:t>
            </a:r>
            <a:r>
              <a:rPr b="0" i="0" lang="en-US" sz="1100" u="none" cap="none" strike="noStrike">
                <a:solidFill>
                  <a:schemeClr val="dk1"/>
                </a:solidFill>
                <a:latin typeface="Arial"/>
                <a:ea typeface="Arial"/>
                <a:cs typeface="Arial"/>
                <a:sym typeface="Arial"/>
              </a:rPr>
              <a:t> </a:t>
            </a:r>
            <a:r>
              <a:rPr b="0" i="1" lang="en-US" sz="1100" u="none" cap="none" strike="noStrike">
                <a:solidFill>
                  <a:schemeClr val="dk1"/>
                </a:solidFill>
                <a:latin typeface="Arial"/>
                <a:ea typeface="Arial"/>
                <a:cs typeface="Arial"/>
                <a:sym typeface="Arial"/>
              </a:rPr>
              <a:t>(5 min.)</a:t>
            </a:r>
            <a:endParaRPr/>
          </a:p>
          <a:p>
            <a:pPr indent="-304800" lvl="1" marL="9144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Choose and sketch a team design plan</a:t>
            </a:r>
            <a:endParaRPr/>
          </a:p>
          <a:p>
            <a:pPr indent="0" lvl="0" marL="457200" marR="0" rtl="0" algn="l">
              <a:lnSpc>
                <a:spcPct val="115000"/>
              </a:lnSpc>
              <a:spcBef>
                <a:spcPts val="50"/>
              </a:spcBef>
              <a:spcAft>
                <a:spcPts val="0"/>
              </a:spcAft>
              <a:buClr>
                <a:schemeClr val="dk1"/>
              </a:buClr>
              <a:buSzPts val="1100"/>
              <a:buFont typeface="Arial"/>
              <a:buNone/>
            </a:pPr>
            <a:r>
              <a:rPr b="1" i="0" lang="en-US" sz="1100" u="none" cap="none" strike="noStrike">
                <a:solidFill>
                  <a:schemeClr val="dk1"/>
                </a:solidFill>
                <a:latin typeface="Arial"/>
                <a:ea typeface="Arial"/>
                <a:cs typeface="Arial"/>
                <a:sym typeface="Arial"/>
              </a:rPr>
              <a:t>Create</a:t>
            </a:r>
            <a:r>
              <a:rPr b="0" i="0" lang="en-US" sz="1100" u="none" cap="none" strike="noStrike">
                <a:solidFill>
                  <a:schemeClr val="dk1"/>
                </a:solidFill>
                <a:latin typeface="Arial"/>
                <a:ea typeface="Arial"/>
                <a:cs typeface="Arial"/>
                <a:sym typeface="Arial"/>
              </a:rPr>
              <a:t> </a:t>
            </a:r>
            <a:r>
              <a:rPr b="0" i="1" lang="en-US" sz="1100" u="none" cap="none" strike="noStrike">
                <a:solidFill>
                  <a:schemeClr val="dk1"/>
                </a:solidFill>
                <a:latin typeface="Arial"/>
                <a:ea typeface="Arial"/>
                <a:cs typeface="Arial"/>
                <a:sym typeface="Arial"/>
              </a:rPr>
              <a:t>(10 min.)</a:t>
            </a:r>
            <a:endParaRPr/>
          </a:p>
          <a:p>
            <a:pPr indent="-304800" lvl="1" marL="9144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Gather materials</a:t>
            </a:r>
            <a:endParaRPr/>
          </a:p>
          <a:p>
            <a:pPr indent="-304800" lvl="1" marL="9144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Construct your team design plan</a:t>
            </a:r>
            <a:endParaRPr/>
          </a:p>
          <a:p>
            <a:pPr indent="0" lvl="0" marL="457200" marR="0" rtl="0" algn="l">
              <a:lnSpc>
                <a:spcPct val="115000"/>
              </a:lnSpc>
              <a:spcBef>
                <a:spcPts val="50"/>
              </a:spcBef>
              <a:spcAft>
                <a:spcPts val="0"/>
              </a:spcAft>
              <a:buClr>
                <a:schemeClr val="dk1"/>
              </a:buClr>
              <a:buSzPts val="1100"/>
              <a:buFont typeface="Arial"/>
              <a:buNone/>
            </a:pPr>
            <a:r>
              <a:rPr b="1" i="0" lang="en-US" sz="1100" u="none" cap="none" strike="noStrike">
                <a:solidFill>
                  <a:schemeClr val="dk1"/>
                </a:solidFill>
                <a:latin typeface="Arial"/>
                <a:ea typeface="Arial"/>
                <a:cs typeface="Arial"/>
                <a:sym typeface="Arial"/>
              </a:rPr>
              <a:t>Improve and Test </a:t>
            </a:r>
            <a:r>
              <a:rPr b="0" i="1" lang="en-US" sz="1100" u="none" cap="none" strike="noStrike">
                <a:solidFill>
                  <a:schemeClr val="dk1"/>
                </a:solidFill>
                <a:latin typeface="Arial"/>
                <a:ea typeface="Arial"/>
                <a:cs typeface="Arial"/>
                <a:sym typeface="Arial"/>
              </a:rPr>
              <a:t>(10 min.)</a:t>
            </a:r>
            <a:endParaRPr/>
          </a:p>
          <a:p>
            <a:pPr indent="-304800" lvl="0" marL="9144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Teams decide on and make any last minute improvements before testing</a:t>
            </a:r>
            <a:endParaRPr/>
          </a:p>
          <a:p>
            <a:pPr indent="-304800" lvl="0" marL="9144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Each team tests their prototype while other teams observe.</a:t>
            </a:r>
            <a:endParaRPr/>
          </a:p>
          <a:p>
            <a:pPr indent="0" lvl="0" marL="0" marR="0" rtl="0" algn="l">
              <a:spcBef>
                <a:spcPts val="5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226" name="Shape 226"/>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Shape 234"/>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304800" lvl="0" marL="457200" marR="0" rtl="0" algn="l">
              <a:lnSpc>
                <a:spcPct val="115000"/>
              </a:lnSpc>
              <a:spcBef>
                <a:spcPts val="0"/>
              </a:spcBef>
              <a:spcAft>
                <a:spcPts val="0"/>
              </a:spcAft>
              <a:buClr>
                <a:schemeClr val="dk1"/>
              </a:buClr>
              <a:buSzPts val="1100"/>
              <a:buFont typeface="Arial"/>
              <a:buAutoNum type="arabicPeriod" startAt="8"/>
            </a:pPr>
            <a:r>
              <a:rPr b="0" i="0" lang="en-US" sz="1100" u="sng" cap="none" strike="noStrike">
                <a:solidFill>
                  <a:schemeClr val="dk1"/>
                </a:solidFill>
                <a:latin typeface="Arial"/>
                <a:ea typeface="Arial"/>
                <a:cs typeface="Arial"/>
                <a:sym typeface="Arial"/>
              </a:rPr>
              <a:t>Slide 12:</a:t>
            </a:r>
            <a:r>
              <a:rPr b="0" i="0" lang="en-US" sz="1100" u="none" cap="none" strike="noStrike">
                <a:solidFill>
                  <a:schemeClr val="dk1"/>
                </a:solidFill>
                <a:latin typeface="Arial"/>
                <a:ea typeface="Arial"/>
                <a:cs typeface="Arial"/>
                <a:sym typeface="Arial"/>
              </a:rPr>
              <a:t> Facilitate a whole group reflection on final prototype design and testing results by asking questions such as the following.</a:t>
            </a:r>
            <a:endParaRPr/>
          </a:p>
          <a:p>
            <a:pPr indent="-30480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What do you like best about your design? </a:t>
            </a:r>
            <a:endParaRPr/>
          </a:p>
          <a:p>
            <a:pPr indent="-30480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What do you like least about your design?</a:t>
            </a:r>
            <a:endParaRPr/>
          </a:p>
          <a:p>
            <a:pPr indent="-30480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What aspects of other team designs stood out to you, and/or gave you ideas for improving your own team’s design?</a:t>
            </a:r>
            <a:endParaRPr/>
          </a:p>
          <a:p>
            <a:pPr indent="-30480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What modifications would you make if we had time to complete the design challenge again?</a:t>
            </a:r>
            <a:endParaRPr/>
          </a:p>
          <a:p>
            <a:pPr indent="-30480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What was special properties of the materials you used in your design helped it be able to float? </a:t>
            </a:r>
            <a:endParaRPr/>
          </a:p>
        </p:txBody>
      </p:sp>
      <p:sp>
        <p:nvSpPr>
          <p:cNvPr id="235" name="Shape 23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Shape 241"/>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304800" lvl="0" marL="457200" marR="0" rtl="0" algn="l">
              <a:lnSpc>
                <a:spcPct val="115000"/>
              </a:lnSpc>
              <a:spcBef>
                <a:spcPts val="0"/>
              </a:spcBef>
              <a:spcAft>
                <a:spcPts val="0"/>
              </a:spcAft>
              <a:buClr>
                <a:schemeClr val="dk1"/>
              </a:buClr>
              <a:buSzPts val="1100"/>
              <a:buFont typeface="Arial"/>
              <a:buAutoNum type="arabicPeriod" startAt="9"/>
            </a:pPr>
            <a:r>
              <a:rPr b="0" i="0" lang="en-US" sz="1100" u="sng" cap="none" strike="noStrike">
                <a:solidFill>
                  <a:schemeClr val="dk1"/>
                </a:solidFill>
                <a:latin typeface="Arial"/>
                <a:ea typeface="Arial"/>
                <a:cs typeface="Arial"/>
                <a:sym typeface="Arial"/>
              </a:rPr>
              <a:t>Slide 13:</a:t>
            </a:r>
            <a:r>
              <a:rPr b="0" i="0" lang="en-US" sz="1100" u="none" cap="none" strike="noStrike">
                <a:solidFill>
                  <a:schemeClr val="dk1"/>
                </a:solidFill>
                <a:latin typeface="Arial"/>
                <a:ea typeface="Arial"/>
                <a:cs typeface="Arial"/>
                <a:sym typeface="Arial"/>
              </a:rPr>
              <a:t> Conclude by cleaning up and discussing the following questions as post-activity surveys are distributed.</a:t>
            </a:r>
            <a:endParaRPr/>
          </a:p>
          <a:p>
            <a:pPr indent="-30480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What ideas do you have for engineering a better world?</a:t>
            </a:r>
            <a:endParaRPr/>
          </a:p>
          <a:p>
            <a:pPr indent="-304800" lvl="0" marL="457200" marR="0" rtl="0" algn="l">
              <a:lnSpc>
                <a:spcPct val="115000"/>
              </a:lnSpc>
              <a:spcBef>
                <a:spcPts val="50"/>
              </a:spcBef>
              <a:spcAft>
                <a:spcPts val="0"/>
              </a:spcAft>
              <a:buClr>
                <a:schemeClr val="dk1"/>
              </a:buClr>
              <a:buSzPts val="1100"/>
              <a:buFont typeface="Arial"/>
              <a:buChar char="●"/>
            </a:pPr>
            <a:r>
              <a:rPr b="0" i="0" lang="en-US" sz="1100" u="none" cap="none" strike="noStrike">
                <a:solidFill>
                  <a:schemeClr val="dk1"/>
                </a:solidFill>
                <a:latin typeface="Arial"/>
                <a:ea typeface="Arial"/>
                <a:cs typeface="Arial"/>
                <a:sym typeface="Arial"/>
              </a:rPr>
              <a:t>How can you turn ideas into reality?</a:t>
            </a:r>
            <a:endParaRPr/>
          </a:p>
          <a:p>
            <a:pPr indent="0" lvl="0" marL="0" marR="0" rtl="0" algn="l">
              <a:spcBef>
                <a:spcPts val="50"/>
              </a:spcBef>
              <a:spcAft>
                <a:spcPts val="0"/>
              </a:spcAft>
              <a:buClr>
                <a:schemeClr val="dk1"/>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242" name="Shape 24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Shape 249"/>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304800" lvl="0" marL="457200" marR="0" rtl="0" algn="l">
              <a:lnSpc>
                <a:spcPct val="115000"/>
              </a:lnSpc>
              <a:spcBef>
                <a:spcPts val="0"/>
              </a:spcBef>
              <a:spcAft>
                <a:spcPts val="0"/>
              </a:spcAft>
              <a:buClr>
                <a:schemeClr val="dk1"/>
              </a:buClr>
              <a:buSzPts val="1100"/>
              <a:buFont typeface="Arial"/>
              <a:buAutoNum type="arabicPeriod" startAt="10"/>
            </a:pPr>
            <a:r>
              <a:rPr b="0" i="0" lang="en-US" sz="1100" u="none" cap="none" strike="noStrike">
                <a:solidFill>
                  <a:schemeClr val="dk1"/>
                </a:solidFill>
                <a:latin typeface="Arial"/>
                <a:ea typeface="Arial"/>
                <a:cs typeface="Arial"/>
                <a:sym typeface="Arial"/>
              </a:rPr>
              <a:t>Allow time for students to complete their post-activity survey.</a:t>
            </a:r>
            <a:endParaRPr/>
          </a:p>
        </p:txBody>
      </p:sp>
      <p:sp>
        <p:nvSpPr>
          <p:cNvPr id="250" name="Shape 25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Shape 129"/>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304800" lvl="0" marL="457200" marR="0" rtl="0" algn="l">
              <a:lnSpc>
                <a:spcPct val="115000"/>
              </a:lnSpc>
              <a:spcBef>
                <a:spcPts val="0"/>
              </a:spcBef>
              <a:spcAft>
                <a:spcPts val="0"/>
              </a:spcAft>
              <a:buClr>
                <a:schemeClr val="dk1"/>
              </a:buClr>
              <a:buSzPts val="1100"/>
              <a:buFont typeface="Arial"/>
              <a:buAutoNum type="arabicPeriod" startAt="4"/>
            </a:pPr>
            <a:r>
              <a:rPr b="0" i="0" lang="en-US" sz="1100" u="sng" cap="none" strike="noStrike">
                <a:solidFill>
                  <a:schemeClr val="dk1"/>
                </a:solidFill>
                <a:latin typeface="Arial"/>
                <a:ea typeface="Arial"/>
                <a:cs typeface="Arial"/>
                <a:sym typeface="Arial"/>
              </a:rPr>
              <a:t>Slides 2 and 3:</a:t>
            </a:r>
            <a:r>
              <a:rPr b="0" i="0" lang="en-US" sz="1100" u="none" cap="none" strike="noStrike">
                <a:solidFill>
                  <a:schemeClr val="dk1"/>
                </a:solidFill>
                <a:latin typeface="Arial"/>
                <a:ea typeface="Arial"/>
                <a:cs typeface="Arial"/>
                <a:sym typeface="Arial"/>
              </a:rPr>
              <a:t>  Discuss engineering and what engineers do.</a:t>
            </a:r>
            <a:endParaRPr/>
          </a:p>
        </p:txBody>
      </p:sp>
      <p:sp>
        <p:nvSpPr>
          <p:cNvPr id="130" name="Shape 130"/>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Shape 14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Shape 143"/>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Do all engineers do the same thing?</a:t>
            </a:r>
            <a:endParaRPr/>
          </a:p>
          <a:p>
            <a:pPr indent="0" lvl="0" marL="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NO, NO, NO!!!!!</a:t>
            </a:r>
            <a:endParaRPr/>
          </a:p>
          <a:p>
            <a:pPr indent="0" lvl="0" marL="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Many types of engineers</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Chemical</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Mechanical</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Electrical</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Civil</a:t>
            </a:r>
            <a:endParaRPr/>
          </a:p>
          <a:p>
            <a:pPr indent="0" lvl="0" marL="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They do many different types of jobs</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Design</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Sale</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Test</a:t>
            </a:r>
            <a:endParaRPr/>
          </a:p>
          <a:p>
            <a:pPr indent="0" lvl="1" marL="457200" marR="0" rtl="0" algn="l">
              <a:spcBef>
                <a:spcPts val="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Much, much more!</a:t>
            </a:r>
            <a:endParaRPr/>
          </a:p>
          <a:p>
            <a:pPr indent="0" lvl="0" marL="0" marR="0" rtl="0" algn="l">
              <a:spcBef>
                <a:spcPts val="0"/>
              </a:spcBef>
              <a:spcAft>
                <a:spcPts val="0"/>
              </a:spcAft>
              <a:buClr>
                <a:schemeClr val="dk1"/>
              </a:buClr>
              <a:buSzPts val="1200"/>
              <a:buFont typeface="Arial"/>
              <a:buNone/>
            </a:pPr>
            <a:r>
              <a:t/>
            </a:r>
            <a:endParaRPr b="1" i="0" sz="1200" u="none" cap="none" strike="noStrike">
              <a:solidFill>
                <a:schemeClr val="dk1"/>
              </a:solidFill>
              <a:latin typeface="Calibri"/>
              <a:ea typeface="Calibri"/>
              <a:cs typeface="Calibri"/>
              <a:sym typeface="Calibri"/>
            </a:endParaRPr>
          </a:p>
        </p:txBody>
      </p:sp>
      <p:sp>
        <p:nvSpPr>
          <p:cNvPr id="144" name="Shape 144"/>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Shape 15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Shape 153"/>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304800" lvl="0" marL="457200" marR="0" rtl="0" algn="l">
              <a:lnSpc>
                <a:spcPct val="115000"/>
              </a:lnSpc>
              <a:spcBef>
                <a:spcPts val="0"/>
              </a:spcBef>
              <a:spcAft>
                <a:spcPts val="0"/>
              </a:spcAft>
              <a:buClr>
                <a:schemeClr val="dk1"/>
              </a:buClr>
              <a:buSzPts val="1100"/>
              <a:buFont typeface="Arial"/>
              <a:buAutoNum type="arabicPeriod" startAt="5"/>
            </a:pPr>
            <a:r>
              <a:rPr b="0" i="0" lang="en-US" sz="1100" u="none" cap="none" strike="noStrike">
                <a:solidFill>
                  <a:schemeClr val="dk1"/>
                </a:solidFill>
                <a:latin typeface="Arial"/>
                <a:ea typeface="Arial"/>
                <a:cs typeface="Arial"/>
                <a:sym typeface="Arial"/>
              </a:rPr>
              <a:t>Present the engineering design problem and challenge, following presentation:</a:t>
            </a:r>
            <a:endParaRPr/>
          </a:p>
          <a:p>
            <a:pPr indent="-304800" lvl="0" marL="457200" marR="0" rtl="0" algn="l">
              <a:lnSpc>
                <a:spcPct val="115000"/>
              </a:lnSpc>
              <a:spcBef>
                <a:spcPts val="50"/>
              </a:spcBef>
              <a:spcAft>
                <a:spcPts val="0"/>
              </a:spcAft>
              <a:buClr>
                <a:schemeClr val="dk1"/>
              </a:buClr>
              <a:buSzPts val="1100"/>
              <a:buFont typeface="Arial"/>
              <a:buChar char="●"/>
            </a:pPr>
            <a:r>
              <a:rPr b="0" i="0" lang="en-US" sz="1100" u="sng" cap="none" strike="noStrike">
                <a:solidFill>
                  <a:schemeClr val="dk1"/>
                </a:solidFill>
                <a:latin typeface="Arial"/>
                <a:ea typeface="Arial"/>
                <a:cs typeface="Arial"/>
                <a:sym typeface="Arial"/>
              </a:rPr>
              <a:t>Slide 4:</a:t>
            </a:r>
            <a:r>
              <a:rPr b="0" i="0" lang="en-US" sz="1100" u="none" cap="none" strike="noStrike">
                <a:solidFill>
                  <a:schemeClr val="dk1"/>
                </a:solidFill>
                <a:latin typeface="Arial"/>
                <a:ea typeface="Arial"/>
                <a:cs typeface="Arial"/>
                <a:sym typeface="Arial"/>
              </a:rPr>
              <a:t> Explain that students will be taking on the role of mechanical engineers as they complete the engineering design challenge.</a:t>
            </a:r>
            <a:endParaRPr/>
          </a:p>
          <a:p>
            <a:pPr indent="0" lvl="0" marL="0" marR="0" rtl="0" algn="l">
              <a:spcBef>
                <a:spcPts val="5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154" name="Shape 154"/>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Shape 162"/>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304800" lvl="0" marL="457200" marR="0" rtl="0" algn="l">
              <a:lnSpc>
                <a:spcPct val="115000"/>
              </a:lnSpc>
              <a:spcBef>
                <a:spcPts val="0"/>
              </a:spcBef>
              <a:spcAft>
                <a:spcPts val="0"/>
              </a:spcAft>
              <a:buClr>
                <a:schemeClr val="dk1"/>
              </a:buClr>
              <a:buSzPts val="1100"/>
              <a:buFont typeface="Arial"/>
              <a:buChar char="●"/>
            </a:pPr>
            <a:r>
              <a:rPr b="0" i="0" lang="en-US" sz="1100" u="sng" cap="none" strike="noStrike">
                <a:solidFill>
                  <a:schemeClr val="dk1"/>
                </a:solidFill>
                <a:latin typeface="Arial"/>
                <a:ea typeface="Arial"/>
                <a:cs typeface="Arial"/>
                <a:sym typeface="Arial"/>
              </a:rPr>
              <a:t>Slide 5:</a:t>
            </a:r>
            <a:r>
              <a:rPr b="0" i="0" lang="en-US" sz="1100" u="none" cap="none" strike="noStrike">
                <a:solidFill>
                  <a:schemeClr val="dk1"/>
                </a:solidFill>
                <a:latin typeface="Arial"/>
                <a:ea typeface="Arial"/>
                <a:cs typeface="Arial"/>
                <a:sym typeface="Arial"/>
              </a:rPr>
              <a:t> Present the real-world engineering design problem (scenario).</a:t>
            </a:r>
            <a:endParaRPr/>
          </a:p>
        </p:txBody>
      </p:sp>
      <p:sp>
        <p:nvSpPr>
          <p:cNvPr id="163" name="Shape 16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Shape 169"/>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p>
            <a:pPr indent="-304800" lvl="0" marL="457200" marR="0" rtl="0" algn="l">
              <a:lnSpc>
                <a:spcPct val="115000"/>
              </a:lnSpc>
              <a:spcBef>
                <a:spcPts val="0"/>
              </a:spcBef>
              <a:spcAft>
                <a:spcPts val="0"/>
              </a:spcAft>
              <a:buClr>
                <a:schemeClr val="dk1"/>
              </a:buClr>
              <a:buSzPts val="1100"/>
              <a:buFont typeface="Arial"/>
              <a:buChar char="●"/>
            </a:pPr>
            <a:r>
              <a:rPr b="0" i="0" lang="en-US" sz="1100" u="sng" cap="none" strike="noStrike">
                <a:solidFill>
                  <a:schemeClr val="dk1"/>
                </a:solidFill>
                <a:latin typeface="Arial"/>
                <a:ea typeface="Arial"/>
                <a:cs typeface="Arial"/>
                <a:sym typeface="Arial"/>
              </a:rPr>
              <a:t>Slide 6</a:t>
            </a:r>
            <a:r>
              <a:rPr b="0" i="0" lang="en-US" sz="1100" u="none" cap="none" strike="noStrike">
                <a:solidFill>
                  <a:schemeClr val="dk1"/>
                </a:solidFill>
                <a:latin typeface="Arial"/>
                <a:ea typeface="Arial"/>
                <a:cs typeface="Arial"/>
                <a:sym typeface="Arial"/>
              </a:rPr>
              <a:t>: Introduce the Engineering Design Challenge.</a:t>
            </a:r>
            <a:endParaRPr/>
          </a:p>
        </p:txBody>
      </p:sp>
      <p:sp>
        <p:nvSpPr>
          <p:cNvPr id="170" name="Shape 17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Shape 17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Shape 177"/>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304800" lvl="0" marL="457200" marR="0" rtl="0" algn="l">
              <a:lnSpc>
                <a:spcPct val="115000"/>
              </a:lnSpc>
              <a:spcBef>
                <a:spcPts val="0"/>
              </a:spcBef>
              <a:spcAft>
                <a:spcPts val="0"/>
              </a:spcAft>
              <a:buClr>
                <a:schemeClr val="dk1"/>
              </a:buClr>
              <a:buSzPts val="1100"/>
              <a:buFont typeface="Arial"/>
              <a:buChar char="●"/>
            </a:pPr>
            <a:r>
              <a:rPr b="0" i="0" lang="en-US" sz="1100" u="sng" cap="none" strike="noStrike">
                <a:solidFill>
                  <a:schemeClr val="dk1"/>
                </a:solidFill>
                <a:latin typeface="Arial"/>
                <a:ea typeface="Arial"/>
                <a:cs typeface="Arial"/>
                <a:sym typeface="Arial"/>
              </a:rPr>
              <a:t>Slide 7:</a:t>
            </a:r>
            <a:r>
              <a:rPr b="0" i="0" lang="en-US" sz="1100" u="none" cap="none" strike="noStrike">
                <a:solidFill>
                  <a:schemeClr val="dk1"/>
                </a:solidFill>
                <a:latin typeface="Arial"/>
                <a:ea typeface="Arial"/>
                <a:cs typeface="Arial"/>
                <a:sym typeface="Arial"/>
              </a:rPr>
              <a:t> Share Engineering Design Goals.</a:t>
            </a:r>
            <a:endParaRPr/>
          </a:p>
        </p:txBody>
      </p:sp>
      <p:sp>
        <p:nvSpPr>
          <p:cNvPr id="178" name="Shape 178"/>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Shape 18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Shape 185"/>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304800" lvl="0" marL="457200" marR="0" rtl="0" algn="l">
              <a:lnSpc>
                <a:spcPct val="115000"/>
              </a:lnSpc>
              <a:spcBef>
                <a:spcPts val="0"/>
              </a:spcBef>
              <a:spcAft>
                <a:spcPts val="0"/>
              </a:spcAft>
              <a:buClr>
                <a:schemeClr val="dk1"/>
              </a:buClr>
              <a:buSzPts val="1100"/>
              <a:buFont typeface="Arial"/>
              <a:buChar char="●"/>
            </a:pPr>
            <a:r>
              <a:rPr b="0" i="0" lang="en-US" sz="1100" u="sng" cap="none" strike="noStrike">
                <a:solidFill>
                  <a:schemeClr val="dk1"/>
                </a:solidFill>
                <a:latin typeface="Arial"/>
                <a:ea typeface="Arial"/>
                <a:cs typeface="Arial"/>
                <a:sym typeface="Arial"/>
              </a:rPr>
              <a:t>Slide 8:</a:t>
            </a:r>
            <a:r>
              <a:rPr b="0" i="0" lang="en-US" sz="1100" u="none" cap="none" strike="noStrike">
                <a:solidFill>
                  <a:schemeClr val="dk1"/>
                </a:solidFill>
                <a:latin typeface="Arial"/>
                <a:ea typeface="Arial"/>
                <a:cs typeface="Arial"/>
                <a:sym typeface="Arial"/>
              </a:rPr>
              <a:t> Introduce resources (materials) available to each team.</a:t>
            </a:r>
            <a:endParaRPr/>
          </a:p>
          <a:p>
            <a:pPr indent="0" lvl="0" marL="0" marR="0" rtl="0" algn="l">
              <a:spcBef>
                <a:spcPts val="5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Materials consist of: balloons, string, rubber bands, cups, paperclips, glue, and ziplock bags</a:t>
            </a:r>
            <a:endParaRPr/>
          </a:p>
          <a:p>
            <a:pPr indent="0" lvl="0" marL="0" marR="0" rtl="0" algn="l">
              <a:spcBef>
                <a:spcPts val="0"/>
              </a:spcBef>
              <a:spcAft>
                <a:spcPts val="0"/>
              </a:spcAft>
              <a:buClr>
                <a:schemeClr val="dk1"/>
              </a:buClr>
              <a:buSzPts val="1200"/>
              <a:buFont typeface="Arial"/>
              <a:buNone/>
            </a:pPr>
            <a:r>
              <a:t/>
            </a:r>
            <a:endParaRPr b="0" i="0" sz="1200" u="none" cap="none" strike="noStrike">
              <a:solidFill>
                <a:schemeClr val="dk1"/>
              </a:solidFill>
              <a:latin typeface="Calibri"/>
              <a:ea typeface="Calibri"/>
              <a:cs typeface="Calibri"/>
              <a:sym typeface="Calibri"/>
            </a:endParaRPr>
          </a:p>
        </p:txBody>
      </p:sp>
      <p:sp>
        <p:nvSpPr>
          <p:cNvPr id="186" name="Shape 186"/>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Shape 20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7" name="Shape 207"/>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304800" lvl="0" marL="457200" marR="0" rtl="0" algn="l">
              <a:lnSpc>
                <a:spcPct val="115000"/>
              </a:lnSpc>
              <a:spcBef>
                <a:spcPts val="0"/>
              </a:spcBef>
              <a:spcAft>
                <a:spcPts val="0"/>
              </a:spcAft>
              <a:buClr>
                <a:schemeClr val="dk1"/>
              </a:buClr>
              <a:buSzPts val="1100"/>
              <a:buFont typeface="Arial"/>
              <a:buChar char="●"/>
            </a:pPr>
            <a:r>
              <a:rPr b="0" i="0" lang="en-US" sz="1100" u="sng" cap="none" strike="noStrike">
                <a:solidFill>
                  <a:schemeClr val="dk1"/>
                </a:solidFill>
                <a:latin typeface="Arial"/>
                <a:ea typeface="Arial"/>
                <a:cs typeface="Arial"/>
                <a:sym typeface="Arial"/>
              </a:rPr>
              <a:t>Slide 9:</a:t>
            </a:r>
            <a:r>
              <a:rPr b="0" i="0" lang="en-US" sz="1100" u="none" cap="none" strike="noStrike">
                <a:solidFill>
                  <a:schemeClr val="dk1"/>
                </a:solidFill>
                <a:latin typeface="Arial"/>
                <a:ea typeface="Arial"/>
                <a:cs typeface="Arial"/>
                <a:sym typeface="Arial"/>
              </a:rPr>
              <a:t> Explain prototype-testing procedures.</a:t>
            </a:r>
            <a:endParaRPr/>
          </a:p>
          <a:p>
            <a:pPr indent="0" lvl="0" marL="0" marR="0" rtl="0" algn="l">
              <a:spcBef>
                <a:spcPts val="50"/>
              </a:spcBef>
              <a:spcAft>
                <a:spcPts val="0"/>
              </a:spcAft>
              <a:buClr>
                <a:schemeClr val="dk1"/>
              </a:buClr>
              <a:buSzPts val="300"/>
              <a:buFont typeface="Calibri"/>
              <a:buNone/>
            </a:pPr>
            <a:r>
              <a:rPr b="0" i="0" lang="en-US" sz="1200" u="none" cap="none" strike="noStrike">
                <a:solidFill>
                  <a:schemeClr val="dk1"/>
                </a:solidFill>
                <a:latin typeface="Calibri"/>
                <a:ea typeface="Calibri"/>
                <a:cs typeface="Calibri"/>
                <a:sym typeface="Calibri"/>
              </a:rPr>
              <a:t>The design is tested by attaching the design to a soup can within 20 seconds.  After attaching, the can with the design is placed into the bucket of water (as indicated in the setup).  The design passes if the can remains above water and floats for more than 20 seconds (This time can be adjusted depending on the amount of time left for the activity).  Otherwise, the design needs to be changed so that the can would remain afloat</a:t>
            </a:r>
            <a:endParaRPr/>
          </a:p>
        </p:txBody>
      </p:sp>
      <p:sp>
        <p:nvSpPr>
          <p:cNvPr id="208" name="Shape 208"/>
          <p:cNvSpPr txBox="1"/>
          <p:nvPr>
            <p:ph idx="12" type="sldNum"/>
          </p:nvPr>
        </p:nvSpPr>
        <p:spPr>
          <a:xfrm>
            <a:off x="3884612" y="8685213"/>
            <a:ext cx="2971799" cy="45878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3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3" name="Shape 13"/>
        <p:cNvGrpSpPr/>
        <p:nvPr/>
      </p:nvGrpSpPr>
      <p:grpSpPr>
        <a:xfrm>
          <a:off x="0" y="0"/>
          <a:ext cx="0" cy="0"/>
          <a:chOff x="0" y="0"/>
          <a:chExt cx="0" cy="0"/>
        </a:xfrm>
      </p:grpSpPr>
      <p:sp>
        <p:nvSpPr>
          <p:cNvPr id="14" name="Shape 14"/>
          <p:cNvSpPr txBox="1"/>
          <p:nvPr>
            <p:ph type="ctrTitle"/>
          </p:nvPr>
        </p:nvSpPr>
        <p:spPr>
          <a:xfrm>
            <a:off x="1524000" y="1122362"/>
            <a:ext cx="9144000" cy="2387600"/>
          </a:xfrm>
          <a:prstGeom prst="rect">
            <a:avLst/>
          </a:prstGeom>
          <a:noFill/>
          <a:ln>
            <a:noFill/>
          </a:ln>
        </p:spPr>
        <p:txBody>
          <a:bodyPr anchorCtr="0" anchor="b" bIns="91425" lIns="91425" spcFirstLastPara="1" rIns="91425" wrap="square" tIns="91425"/>
          <a:lstStyle>
            <a:lvl1pPr indent="0" lvl="0" marL="0" marR="0" rtl="0" algn="ctr">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sz="1800"/>
            </a:lvl2pPr>
            <a:lvl3pPr indent="0" lvl="2" marL="0" marR="0" rtl="0" algn="l">
              <a:spcBef>
                <a:spcPts val="0"/>
              </a:spcBef>
              <a:spcAft>
                <a:spcPts val="0"/>
              </a:spcAft>
              <a:buSzPts val="1400"/>
              <a:buNone/>
              <a:defRPr sz="1800"/>
            </a:lvl3pPr>
            <a:lvl4pPr indent="0" lvl="3" marL="0" marR="0" rtl="0" algn="l">
              <a:spcBef>
                <a:spcPts val="0"/>
              </a:spcBef>
              <a:spcAft>
                <a:spcPts val="0"/>
              </a:spcAft>
              <a:buSzPts val="1400"/>
              <a:buNone/>
              <a:defRPr sz="1800"/>
            </a:lvl4pPr>
            <a:lvl5pPr indent="0" lvl="4" marL="0" marR="0" rtl="0" algn="l">
              <a:spcBef>
                <a:spcPts val="0"/>
              </a:spcBef>
              <a:spcAft>
                <a:spcPts val="0"/>
              </a:spcAft>
              <a:buSzPts val="1400"/>
              <a:buNone/>
              <a:defRPr sz="1800"/>
            </a:lvl5pPr>
            <a:lvl6pPr indent="0" lvl="5" marL="0" marR="0" rtl="0" algn="l">
              <a:spcBef>
                <a:spcPts val="0"/>
              </a:spcBef>
              <a:spcAft>
                <a:spcPts val="0"/>
              </a:spcAft>
              <a:buSzPts val="1400"/>
              <a:buNone/>
              <a:defRPr sz="1800"/>
            </a:lvl6pPr>
            <a:lvl7pPr indent="0" lvl="6" marL="0" marR="0" rtl="0" algn="l">
              <a:spcBef>
                <a:spcPts val="0"/>
              </a:spcBef>
              <a:spcAft>
                <a:spcPts val="0"/>
              </a:spcAft>
              <a:buSzPts val="1400"/>
              <a:buNone/>
              <a:defRPr sz="1800"/>
            </a:lvl7pPr>
            <a:lvl8pPr indent="0" lvl="7" marL="0" marR="0" rtl="0" algn="l">
              <a:spcBef>
                <a:spcPts val="0"/>
              </a:spcBef>
              <a:spcAft>
                <a:spcPts val="0"/>
              </a:spcAft>
              <a:buSzPts val="1400"/>
              <a:buNone/>
              <a:defRPr sz="1800"/>
            </a:lvl8pPr>
            <a:lvl9pPr indent="0" lvl="8" marL="0" marR="0" rtl="0" algn="l">
              <a:spcBef>
                <a:spcPts val="0"/>
              </a:spcBef>
              <a:spcAft>
                <a:spcPts val="0"/>
              </a:spcAft>
              <a:buSzPts val="1400"/>
              <a:buNone/>
              <a:defRPr sz="1800"/>
            </a:lvl9pPr>
          </a:lstStyle>
          <a:p/>
        </p:txBody>
      </p:sp>
      <p:sp>
        <p:nvSpPr>
          <p:cNvPr id="15" name="Shape 15"/>
          <p:cNvSpPr txBox="1"/>
          <p:nvPr>
            <p:ph idx="1" type="subTitle"/>
          </p:nvPr>
        </p:nvSpPr>
        <p:spPr>
          <a:xfrm>
            <a:off x="1524000" y="3602037"/>
            <a:ext cx="9144000" cy="1655761"/>
          </a:xfrm>
          <a:prstGeom prst="rect">
            <a:avLst/>
          </a:prstGeom>
          <a:noFill/>
          <a:ln>
            <a:noFill/>
          </a:ln>
        </p:spPr>
        <p:txBody>
          <a:bodyPr anchorCtr="0" anchor="t" bIns="91425" lIns="91425" spcFirstLastPara="1" rIns="91425" wrap="square" tIns="91425"/>
          <a:lstStyle>
            <a:lvl1pPr indent="0" lvl="0" marL="0" marR="0" rtl="0" algn="ctr">
              <a:lnSpc>
                <a:spcPct val="90000"/>
              </a:lnSpc>
              <a:spcBef>
                <a:spcPts val="10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ctr">
              <a:lnSpc>
                <a:spcPct val="90000"/>
              </a:lnSpc>
              <a:spcBef>
                <a:spcPts val="500"/>
              </a:spcBef>
              <a:spcAft>
                <a:spcPts val="0"/>
              </a:spcAft>
              <a:buClr>
                <a:schemeClr val="dk1"/>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6" name="Shape 16"/>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7" name="Shape 17"/>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8" name="Shape 18"/>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19" name="Shape 19"/>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20" name="Shape 20"/>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21" name="Shape 21"/>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22" name="Shape 22"/>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05" name="Shape 105"/>
        <p:cNvGrpSpPr/>
        <p:nvPr/>
      </p:nvGrpSpPr>
      <p:grpSpPr>
        <a:xfrm>
          <a:off x="0" y="0"/>
          <a:ext cx="0" cy="0"/>
          <a:chOff x="0" y="0"/>
          <a:chExt cx="0" cy="0"/>
        </a:xfrm>
      </p:grpSpPr>
      <p:sp>
        <p:nvSpPr>
          <p:cNvPr id="106" name="Shape 106"/>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sz="1800"/>
            </a:lvl2pPr>
            <a:lvl3pPr indent="0" lvl="2" marL="0" marR="0" rtl="0" algn="l">
              <a:spcBef>
                <a:spcPts val="0"/>
              </a:spcBef>
              <a:spcAft>
                <a:spcPts val="0"/>
              </a:spcAft>
              <a:buSzPts val="1400"/>
              <a:buNone/>
              <a:defRPr sz="1800"/>
            </a:lvl3pPr>
            <a:lvl4pPr indent="0" lvl="3" marL="0" marR="0" rtl="0" algn="l">
              <a:spcBef>
                <a:spcPts val="0"/>
              </a:spcBef>
              <a:spcAft>
                <a:spcPts val="0"/>
              </a:spcAft>
              <a:buSzPts val="1400"/>
              <a:buNone/>
              <a:defRPr sz="1800"/>
            </a:lvl4pPr>
            <a:lvl5pPr indent="0" lvl="4" marL="0" marR="0" rtl="0" algn="l">
              <a:spcBef>
                <a:spcPts val="0"/>
              </a:spcBef>
              <a:spcAft>
                <a:spcPts val="0"/>
              </a:spcAft>
              <a:buSzPts val="1400"/>
              <a:buNone/>
              <a:defRPr sz="1800"/>
            </a:lvl5pPr>
            <a:lvl6pPr indent="0" lvl="5" marL="0" marR="0" rtl="0" algn="l">
              <a:spcBef>
                <a:spcPts val="0"/>
              </a:spcBef>
              <a:spcAft>
                <a:spcPts val="0"/>
              </a:spcAft>
              <a:buSzPts val="1400"/>
              <a:buNone/>
              <a:defRPr sz="1800"/>
            </a:lvl6pPr>
            <a:lvl7pPr indent="0" lvl="6" marL="0" marR="0" rtl="0" algn="l">
              <a:spcBef>
                <a:spcPts val="0"/>
              </a:spcBef>
              <a:spcAft>
                <a:spcPts val="0"/>
              </a:spcAft>
              <a:buSzPts val="1400"/>
              <a:buNone/>
              <a:defRPr sz="1800"/>
            </a:lvl7pPr>
            <a:lvl8pPr indent="0" lvl="7" marL="0" marR="0" rtl="0" algn="l">
              <a:spcBef>
                <a:spcPts val="0"/>
              </a:spcBef>
              <a:spcAft>
                <a:spcPts val="0"/>
              </a:spcAft>
              <a:buSzPts val="1400"/>
              <a:buNone/>
              <a:defRPr sz="1800"/>
            </a:lvl8pPr>
            <a:lvl9pPr indent="0" lvl="8" marL="0" marR="0" rtl="0" algn="l">
              <a:spcBef>
                <a:spcPts val="0"/>
              </a:spcBef>
              <a:spcAft>
                <a:spcPts val="0"/>
              </a:spcAft>
              <a:buSzPts val="1400"/>
              <a:buNone/>
              <a:defRPr sz="1800"/>
            </a:lvl9pPr>
          </a:lstStyle>
          <a:p/>
        </p:txBody>
      </p:sp>
      <p:sp>
        <p:nvSpPr>
          <p:cNvPr id="107" name="Shape 107"/>
          <p:cNvSpPr txBox="1"/>
          <p:nvPr>
            <p:ph idx="1" type="body"/>
          </p:nvPr>
        </p:nvSpPr>
        <p:spPr>
          <a:xfrm rot="5400000">
            <a:off x="3920331" y="-1256505"/>
            <a:ext cx="4351338" cy="10515599"/>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108" name="Shape 108"/>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9" name="Shape 109"/>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10" name="Shape 110"/>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11" name="Shape 111"/>
        <p:cNvGrpSpPr/>
        <p:nvPr/>
      </p:nvGrpSpPr>
      <p:grpSpPr>
        <a:xfrm>
          <a:off x="0" y="0"/>
          <a:ext cx="0" cy="0"/>
          <a:chOff x="0" y="0"/>
          <a:chExt cx="0" cy="0"/>
        </a:xfrm>
      </p:grpSpPr>
      <p:sp>
        <p:nvSpPr>
          <p:cNvPr id="112" name="Shape 112"/>
          <p:cNvSpPr txBox="1"/>
          <p:nvPr>
            <p:ph type="title"/>
          </p:nvPr>
        </p:nvSpPr>
        <p:spPr>
          <a:xfrm rot="5400000">
            <a:off x="7133431" y="1956594"/>
            <a:ext cx="5811838" cy="2628899"/>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sz="1800"/>
            </a:lvl2pPr>
            <a:lvl3pPr indent="0" lvl="2" marL="0" marR="0" rtl="0" algn="l">
              <a:spcBef>
                <a:spcPts val="0"/>
              </a:spcBef>
              <a:spcAft>
                <a:spcPts val="0"/>
              </a:spcAft>
              <a:buSzPts val="1400"/>
              <a:buNone/>
              <a:defRPr sz="1800"/>
            </a:lvl3pPr>
            <a:lvl4pPr indent="0" lvl="3" marL="0" marR="0" rtl="0" algn="l">
              <a:spcBef>
                <a:spcPts val="0"/>
              </a:spcBef>
              <a:spcAft>
                <a:spcPts val="0"/>
              </a:spcAft>
              <a:buSzPts val="1400"/>
              <a:buNone/>
              <a:defRPr sz="1800"/>
            </a:lvl4pPr>
            <a:lvl5pPr indent="0" lvl="4" marL="0" marR="0" rtl="0" algn="l">
              <a:spcBef>
                <a:spcPts val="0"/>
              </a:spcBef>
              <a:spcAft>
                <a:spcPts val="0"/>
              </a:spcAft>
              <a:buSzPts val="1400"/>
              <a:buNone/>
              <a:defRPr sz="1800"/>
            </a:lvl5pPr>
            <a:lvl6pPr indent="0" lvl="5" marL="0" marR="0" rtl="0" algn="l">
              <a:spcBef>
                <a:spcPts val="0"/>
              </a:spcBef>
              <a:spcAft>
                <a:spcPts val="0"/>
              </a:spcAft>
              <a:buSzPts val="1400"/>
              <a:buNone/>
              <a:defRPr sz="1800"/>
            </a:lvl6pPr>
            <a:lvl7pPr indent="0" lvl="6" marL="0" marR="0" rtl="0" algn="l">
              <a:spcBef>
                <a:spcPts val="0"/>
              </a:spcBef>
              <a:spcAft>
                <a:spcPts val="0"/>
              </a:spcAft>
              <a:buSzPts val="1400"/>
              <a:buNone/>
              <a:defRPr sz="1800"/>
            </a:lvl7pPr>
            <a:lvl8pPr indent="0" lvl="7" marL="0" marR="0" rtl="0" algn="l">
              <a:spcBef>
                <a:spcPts val="0"/>
              </a:spcBef>
              <a:spcAft>
                <a:spcPts val="0"/>
              </a:spcAft>
              <a:buSzPts val="1400"/>
              <a:buNone/>
              <a:defRPr sz="1800"/>
            </a:lvl8pPr>
            <a:lvl9pPr indent="0" lvl="8" marL="0" marR="0" rtl="0" algn="l">
              <a:spcBef>
                <a:spcPts val="0"/>
              </a:spcBef>
              <a:spcAft>
                <a:spcPts val="0"/>
              </a:spcAft>
              <a:buSzPts val="1400"/>
              <a:buNone/>
              <a:defRPr sz="1800"/>
            </a:lvl9pPr>
          </a:lstStyle>
          <a:p/>
        </p:txBody>
      </p:sp>
      <p:sp>
        <p:nvSpPr>
          <p:cNvPr id="113" name="Shape 113"/>
          <p:cNvSpPr txBox="1"/>
          <p:nvPr>
            <p:ph idx="1" type="body"/>
          </p:nvPr>
        </p:nvSpPr>
        <p:spPr>
          <a:xfrm rot="5400000">
            <a:off x="1799431" y="-596105"/>
            <a:ext cx="5811838" cy="7734299"/>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114" name="Shape 114"/>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15" name="Shape 115"/>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16" name="Shape 116"/>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3" name="Shape 23"/>
        <p:cNvGrpSpPr/>
        <p:nvPr/>
      </p:nvGrpSpPr>
      <p:grpSpPr>
        <a:xfrm>
          <a:off x="0" y="0"/>
          <a:ext cx="0" cy="0"/>
          <a:chOff x="0" y="0"/>
          <a:chExt cx="0" cy="0"/>
        </a:xfrm>
      </p:grpSpPr>
      <p:sp>
        <p:nvSpPr>
          <p:cNvPr id="24" name="Shape 24"/>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sz="1800"/>
            </a:lvl2pPr>
            <a:lvl3pPr indent="0" lvl="2" marL="0" marR="0" rtl="0" algn="l">
              <a:spcBef>
                <a:spcPts val="0"/>
              </a:spcBef>
              <a:spcAft>
                <a:spcPts val="0"/>
              </a:spcAft>
              <a:buSzPts val="1400"/>
              <a:buNone/>
              <a:defRPr sz="1800"/>
            </a:lvl3pPr>
            <a:lvl4pPr indent="0" lvl="3" marL="0" marR="0" rtl="0" algn="l">
              <a:spcBef>
                <a:spcPts val="0"/>
              </a:spcBef>
              <a:spcAft>
                <a:spcPts val="0"/>
              </a:spcAft>
              <a:buSzPts val="1400"/>
              <a:buNone/>
              <a:defRPr sz="1800"/>
            </a:lvl4pPr>
            <a:lvl5pPr indent="0" lvl="4" marL="0" marR="0" rtl="0" algn="l">
              <a:spcBef>
                <a:spcPts val="0"/>
              </a:spcBef>
              <a:spcAft>
                <a:spcPts val="0"/>
              </a:spcAft>
              <a:buSzPts val="1400"/>
              <a:buNone/>
              <a:defRPr sz="1800"/>
            </a:lvl5pPr>
            <a:lvl6pPr indent="0" lvl="5" marL="0" marR="0" rtl="0" algn="l">
              <a:spcBef>
                <a:spcPts val="0"/>
              </a:spcBef>
              <a:spcAft>
                <a:spcPts val="0"/>
              </a:spcAft>
              <a:buSzPts val="1400"/>
              <a:buNone/>
              <a:defRPr sz="1800"/>
            </a:lvl6pPr>
            <a:lvl7pPr indent="0" lvl="6" marL="0" marR="0" rtl="0" algn="l">
              <a:spcBef>
                <a:spcPts val="0"/>
              </a:spcBef>
              <a:spcAft>
                <a:spcPts val="0"/>
              </a:spcAft>
              <a:buSzPts val="1400"/>
              <a:buNone/>
              <a:defRPr sz="1800"/>
            </a:lvl7pPr>
            <a:lvl8pPr indent="0" lvl="7" marL="0" marR="0" rtl="0" algn="l">
              <a:spcBef>
                <a:spcPts val="0"/>
              </a:spcBef>
              <a:spcAft>
                <a:spcPts val="0"/>
              </a:spcAft>
              <a:buSzPts val="1400"/>
              <a:buNone/>
              <a:defRPr sz="1800"/>
            </a:lvl8pPr>
            <a:lvl9pPr indent="0" lvl="8" marL="0" marR="0" rtl="0" algn="l">
              <a:spcBef>
                <a:spcPts val="0"/>
              </a:spcBef>
              <a:spcAft>
                <a:spcPts val="0"/>
              </a:spcAft>
              <a:buSzPts val="1400"/>
              <a:buNone/>
              <a:defRPr sz="1800"/>
            </a:lvl9pPr>
          </a:lstStyle>
          <a:p/>
        </p:txBody>
      </p:sp>
      <p:sp>
        <p:nvSpPr>
          <p:cNvPr id="25" name="Shape 25"/>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26" name="Shape 26"/>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7" name="Shape 27"/>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8" name="Shape 28"/>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29" name="Shape 29"/>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30" name="Shape 30"/>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1" name="Shape 31"/>
        <p:cNvGrpSpPr/>
        <p:nvPr/>
      </p:nvGrpSpPr>
      <p:grpSpPr>
        <a:xfrm>
          <a:off x="0" y="0"/>
          <a:ext cx="0" cy="0"/>
          <a:chOff x="0" y="0"/>
          <a:chExt cx="0" cy="0"/>
        </a:xfrm>
      </p:grpSpPr>
      <p:sp>
        <p:nvSpPr>
          <p:cNvPr id="32" name="Shape 32"/>
          <p:cNvSpPr txBox="1"/>
          <p:nvPr>
            <p:ph type="title"/>
          </p:nvPr>
        </p:nvSpPr>
        <p:spPr>
          <a:xfrm>
            <a:off x="831850" y="1709738"/>
            <a:ext cx="10515599" cy="2852737"/>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sz="1800"/>
            </a:lvl2pPr>
            <a:lvl3pPr indent="0" lvl="2" marL="0" marR="0" rtl="0" algn="l">
              <a:spcBef>
                <a:spcPts val="0"/>
              </a:spcBef>
              <a:spcAft>
                <a:spcPts val="0"/>
              </a:spcAft>
              <a:buSzPts val="1400"/>
              <a:buNone/>
              <a:defRPr sz="1800"/>
            </a:lvl3pPr>
            <a:lvl4pPr indent="0" lvl="3" marL="0" marR="0" rtl="0" algn="l">
              <a:spcBef>
                <a:spcPts val="0"/>
              </a:spcBef>
              <a:spcAft>
                <a:spcPts val="0"/>
              </a:spcAft>
              <a:buSzPts val="1400"/>
              <a:buNone/>
              <a:defRPr sz="1800"/>
            </a:lvl4pPr>
            <a:lvl5pPr indent="0" lvl="4" marL="0" marR="0" rtl="0" algn="l">
              <a:spcBef>
                <a:spcPts val="0"/>
              </a:spcBef>
              <a:spcAft>
                <a:spcPts val="0"/>
              </a:spcAft>
              <a:buSzPts val="1400"/>
              <a:buNone/>
              <a:defRPr sz="1800"/>
            </a:lvl5pPr>
            <a:lvl6pPr indent="0" lvl="5" marL="0" marR="0" rtl="0" algn="l">
              <a:spcBef>
                <a:spcPts val="0"/>
              </a:spcBef>
              <a:spcAft>
                <a:spcPts val="0"/>
              </a:spcAft>
              <a:buSzPts val="1400"/>
              <a:buNone/>
              <a:defRPr sz="1800"/>
            </a:lvl6pPr>
            <a:lvl7pPr indent="0" lvl="6" marL="0" marR="0" rtl="0" algn="l">
              <a:spcBef>
                <a:spcPts val="0"/>
              </a:spcBef>
              <a:spcAft>
                <a:spcPts val="0"/>
              </a:spcAft>
              <a:buSzPts val="1400"/>
              <a:buNone/>
              <a:defRPr sz="1800"/>
            </a:lvl7pPr>
            <a:lvl8pPr indent="0" lvl="7" marL="0" marR="0" rtl="0" algn="l">
              <a:spcBef>
                <a:spcPts val="0"/>
              </a:spcBef>
              <a:spcAft>
                <a:spcPts val="0"/>
              </a:spcAft>
              <a:buSzPts val="1400"/>
              <a:buNone/>
              <a:defRPr sz="1800"/>
            </a:lvl8pPr>
            <a:lvl9pPr indent="0" lvl="8" marL="0" marR="0" rtl="0" algn="l">
              <a:spcBef>
                <a:spcPts val="0"/>
              </a:spcBef>
              <a:spcAft>
                <a:spcPts val="0"/>
              </a:spcAft>
              <a:buSzPts val="1400"/>
              <a:buNone/>
              <a:defRPr sz="1800"/>
            </a:lvl9pPr>
          </a:lstStyle>
          <a:p/>
        </p:txBody>
      </p:sp>
      <p:sp>
        <p:nvSpPr>
          <p:cNvPr id="33" name="Shape 33"/>
          <p:cNvSpPr txBox="1"/>
          <p:nvPr>
            <p:ph idx="1" type="body"/>
          </p:nvPr>
        </p:nvSpPr>
        <p:spPr>
          <a:xfrm>
            <a:off x="831850" y="4589462"/>
            <a:ext cx="10515599" cy="1500187"/>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1pPr>
            <a:lvl2pPr indent="-228600" lvl="1" marL="9144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2pPr>
            <a:lvl3pPr indent="-228600" lvl="2" marL="13716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3pPr>
            <a:lvl4pPr indent="-228600" lvl="3" marL="18288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4pPr>
            <a:lvl5pPr indent="-228600" lvl="4" marL="22860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5pPr>
            <a:lvl6pPr indent="-228600" lvl="5" marL="27432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6pPr>
            <a:lvl7pPr indent="-228600" lvl="6" marL="32004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7pPr>
            <a:lvl8pPr indent="-228600" lvl="7" marL="36576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8pPr>
            <a:lvl9pPr indent="-228600" lvl="8" marL="4114800" marR="0" rtl="0" algn="l">
              <a:lnSpc>
                <a:spcPct val="90000"/>
              </a:lnSpc>
              <a:spcBef>
                <a:spcPts val="0"/>
              </a:spcBef>
              <a:spcAft>
                <a:spcPts val="0"/>
              </a:spcAft>
              <a:buClr>
                <a:srgbClr val="888888"/>
              </a:buClr>
              <a:buSzPts val="1400"/>
              <a:buFont typeface="Calibri"/>
              <a:buNone/>
              <a:defRPr b="0" i="0" sz="1400" u="none" cap="none" strike="noStrike">
                <a:solidFill>
                  <a:srgbClr val="000000"/>
                </a:solidFill>
                <a:latin typeface="Arial"/>
                <a:ea typeface="Arial"/>
                <a:cs typeface="Arial"/>
                <a:sym typeface="Arial"/>
              </a:defRPr>
            </a:lvl9pPr>
          </a:lstStyle>
          <a:p/>
        </p:txBody>
      </p:sp>
      <p:sp>
        <p:nvSpPr>
          <p:cNvPr id="34" name="Shape 34"/>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5" name="Shape 35"/>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6" name="Shape 36"/>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37" name="Shape 37"/>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38" name="Shape 38"/>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39" name="Shape 39"/>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40" name="Shape 40"/>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41" name="Shape 41"/>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42" name="Shape 42"/>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3" name="Shape 43"/>
        <p:cNvGrpSpPr/>
        <p:nvPr/>
      </p:nvGrpSpPr>
      <p:grpSpPr>
        <a:xfrm>
          <a:off x="0" y="0"/>
          <a:ext cx="0" cy="0"/>
          <a:chOff x="0" y="0"/>
          <a:chExt cx="0" cy="0"/>
        </a:xfrm>
      </p:grpSpPr>
      <p:sp>
        <p:nvSpPr>
          <p:cNvPr id="44" name="Shape 44"/>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sz="1800"/>
            </a:lvl2pPr>
            <a:lvl3pPr indent="0" lvl="2" marL="0" marR="0" rtl="0" algn="l">
              <a:spcBef>
                <a:spcPts val="0"/>
              </a:spcBef>
              <a:spcAft>
                <a:spcPts val="0"/>
              </a:spcAft>
              <a:buSzPts val="1400"/>
              <a:buNone/>
              <a:defRPr sz="1800"/>
            </a:lvl3pPr>
            <a:lvl4pPr indent="0" lvl="3" marL="0" marR="0" rtl="0" algn="l">
              <a:spcBef>
                <a:spcPts val="0"/>
              </a:spcBef>
              <a:spcAft>
                <a:spcPts val="0"/>
              </a:spcAft>
              <a:buSzPts val="1400"/>
              <a:buNone/>
              <a:defRPr sz="1800"/>
            </a:lvl4pPr>
            <a:lvl5pPr indent="0" lvl="4" marL="0" marR="0" rtl="0" algn="l">
              <a:spcBef>
                <a:spcPts val="0"/>
              </a:spcBef>
              <a:spcAft>
                <a:spcPts val="0"/>
              </a:spcAft>
              <a:buSzPts val="1400"/>
              <a:buNone/>
              <a:defRPr sz="1800"/>
            </a:lvl5pPr>
            <a:lvl6pPr indent="0" lvl="5" marL="0" marR="0" rtl="0" algn="l">
              <a:spcBef>
                <a:spcPts val="0"/>
              </a:spcBef>
              <a:spcAft>
                <a:spcPts val="0"/>
              </a:spcAft>
              <a:buSzPts val="1400"/>
              <a:buNone/>
              <a:defRPr sz="1800"/>
            </a:lvl6pPr>
            <a:lvl7pPr indent="0" lvl="6" marL="0" marR="0" rtl="0" algn="l">
              <a:spcBef>
                <a:spcPts val="0"/>
              </a:spcBef>
              <a:spcAft>
                <a:spcPts val="0"/>
              </a:spcAft>
              <a:buSzPts val="1400"/>
              <a:buNone/>
              <a:defRPr sz="1800"/>
            </a:lvl7pPr>
            <a:lvl8pPr indent="0" lvl="7" marL="0" marR="0" rtl="0" algn="l">
              <a:spcBef>
                <a:spcPts val="0"/>
              </a:spcBef>
              <a:spcAft>
                <a:spcPts val="0"/>
              </a:spcAft>
              <a:buSzPts val="1400"/>
              <a:buNone/>
              <a:defRPr sz="1800"/>
            </a:lvl8pPr>
            <a:lvl9pPr indent="0" lvl="8" marL="0" marR="0" rtl="0" algn="l">
              <a:spcBef>
                <a:spcPts val="0"/>
              </a:spcBef>
              <a:spcAft>
                <a:spcPts val="0"/>
              </a:spcAft>
              <a:buSzPts val="1400"/>
              <a:buNone/>
              <a:defRPr sz="1800"/>
            </a:lvl9pPr>
          </a:lstStyle>
          <a:p/>
        </p:txBody>
      </p:sp>
      <p:sp>
        <p:nvSpPr>
          <p:cNvPr id="45" name="Shape 45"/>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46" name="Shape 46"/>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47" name="Shape 47"/>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8" name="Shape 48"/>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9" name="Shape 49"/>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50" name="Shape 50"/>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51" name="Shape 51"/>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52" name="Shape 52"/>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53" name="Shape 53"/>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54" name="Shape 54"/>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55" name="Shape 55"/>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56" name="Shape 56"/>
        <p:cNvGrpSpPr/>
        <p:nvPr/>
      </p:nvGrpSpPr>
      <p:grpSpPr>
        <a:xfrm>
          <a:off x="0" y="0"/>
          <a:ext cx="0" cy="0"/>
          <a:chOff x="0" y="0"/>
          <a:chExt cx="0" cy="0"/>
        </a:xfrm>
      </p:grpSpPr>
      <p:sp>
        <p:nvSpPr>
          <p:cNvPr id="57" name="Shape 57"/>
          <p:cNvSpPr txBox="1"/>
          <p:nvPr>
            <p:ph type="title"/>
          </p:nvPr>
        </p:nvSpPr>
        <p:spPr>
          <a:xfrm>
            <a:off x="839787"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sz="1800"/>
            </a:lvl2pPr>
            <a:lvl3pPr indent="0" lvl="2" marL="0" marR="0" rtl="0" algn="l">
              <a:spcBef>
                <a:spcPts val="0"/>
              </a:spcBef>
              <a:spcAft>
                <a:spcPts val="0"/>
              </a:spcAft>
              <a:buSzPts val="1400"/>
              <a:buNone/>
              <a:defRPr sz="1800"/>
            </a:lvl3pPr>
            <a:lvl4pPr indent="0" lvl="3" marL="0" marR="0" rtl="0" algn="l">
              <a:spcBef>
                <a:spcPts val="0"/>
              </a:spcBef>
              <a:spcAft>
                <a:spcPts val="0"/>
              </a:spcAft>
              <a:buSzPts val="1400"/>
              <a:buNone/>
              <a:defRPr sz="1800"/>
            </a:lvl4pPr>
            <a:lvl5pPr indent="0" lvl="4" marL="0" marR="0" rtl="0" algn="l">
              <a:spcBef>
                <a:spcPts val="0"/>
              </a:spcBef>
              <a:spcAft>
                <a:spcPts val="0"/>
              </a:spcAft>
              <a:buSzPts val="1400"/>
              <a:buNone/>
              <a:defRPr sz="1800"/>
            </a:lvl5pPr>
            <a:lvl6pPr indent="0" lvl="5" marL="0" marR="0" rtl="0" algn="l">
              <a:spcBef>
                <a:spcPts val="0"/>
              </a:spcBef>
              <a:spcAft>
                <a:spcPts val="0"/>
              </a:spcAft>
              <a:buSzPts val="1400"/>
              <a:buNone/>
              <a:defRPr sz="1800"/>
            </a:lvl6pPr>
            <a:lvl7pPr indent="0" lvl="6" marL="0" marR="0" rtl="0" algn="l">
              <a:spcBef>
                <a:spcPts val="0"/>
              </a:spcBef>
              <a:spcAft>
                <a:spcPts val="0"/>
              </a:spcAft>
              <a:buSzPts val="1400"/>
              <a:buNone/>
              <a:defRPr sz="1800"/>
            </a:lvl7pPr>
            <a:lvl8pPr indent="0" lvl="7" marL="0" marR="0" rtl="0" algn="l">
              <a:spcBef>
                <a:spcPts val="0"/>
              </a:spcBef>
              <a:spcAft>
                <a:spcPts val="0"/>
              </a:spcAft>
              <a:buSzPts val="1400"/>
              <a:buNone/>
              <a:defRPr sz="1800"/>
            </a:lvl8pPr>
            <a:lvl9pPr indent="0" lvl="8" marL="0" marR="0" rtl="0" algn="l">
              <a:spcBef>
                <a:spcPts val="0"/>
              </a:spcBef>
              <a:spcAft>
                <a:spcPts val="0"/>
              </a:spcAft>
              <a:buSzPts val="1400"/>
              <a:buNone/>
              <a:defRPr sz="1800"/>
            </a:lvl9pPr>
          </a:lstStyle>
          <a:p/>
        </p:txBody>
      </p:sp>
      <p:sp>
        <p:nvSpPr>
          <p:cNvPr id="58" name="Shape 58"/>
          <p:cNvSpPr txBox="1"/>
          <p:nvPr>
            <p:ph idx="1" type="body"/>
          </p:nvPr>
        </p:nvSpPr>
        <p:spPr>
          <a:xfrm>
            <a:off x="839787" y="1681163"/>
            <a:ext cx="51577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228600" lvl="1" marL="914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2pPr>
            <a:lvl3pPr indent="-228600" lvl="2" marL="1371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3pPr>
            <a:lvl4pPr indent="-228600" lvl="3" marL="1828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4pPr>
            <a:lvl5pPr indent="-228600" lvl="4" marL="22860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5pPr>
            <a:lvl6pPr indent="-228600" lvl="5" marL="2743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6pPr>
            <a:lvl7pPr indent="-228600" lvl="6" marL="3200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7pPr>
            <a:lvl8pPr indent="-228600" lvl="7" marL="3657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8pPr>
            <a:lvl9pPr indent="-228600" lvl="8" marL="4114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9pPr>
          </a:lstStyle>
          <a:p/>
        </p:txBody>
      </p:sp>
      <p:sp>
        <p:nvSpPr>
          <p:cNvPr id="59" name="Shape 59"/>
          <p:cNvSpPr txBox="1"/>
          <p:nvPr>
            <p:ph idx="2" type="body"/>
          </p:nvPr>
        </p:nvSpPr>
        <p:spPr>
          <a:xfrm>
            <a:off x="839787" y="2505075"/>
            <a:ext cx="5157787" cy="3684588"/>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60" name="Shape 60"/>
          <p:cNvSpPr txBox="1"/>
          <p:nvPr>
            <p:ph idx="3" type="body"/>
          </p:nvPr>
        </p:nvSpPr>
        <p:spPr>
          <a:xfrm>
            <a:off x="6172200" y="1681163"/>
            <a:ext cx="51831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228600" lvl="1" marL="914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2pPr>
            <a:lvl3pPr indent="-228600" lvl="2" marL="1371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3pPr>
            <a:lvl4pPr indent="-228600" lvl="3" marL="1828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4pPr>
            <a:lvl5pPr indent="-228600" lvl="4" marL="22860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5pPr>
            <a:lvl6pPr indent="-228600" lvl="5" marL="2743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6pPr>
            <a:lvl7pPr indent="-228600" lvl="6" marL="3200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7pPr>
            <a:lvl8pPr indent="-228600" lvl="7" marL="3657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8pPr>
            <a:lvl9pPr indent="-228600" lvl="8" marL="4114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9pPr>
          </a:lstStyle>
          <a:p/>
        </p:txBody>
      </p:sp>
      <p:sp>
        <p:nvSpPr>
          <p:cNvPr id="61" name="Shape 61"/>
          <p:cNvSpPr txBox="1"/>
          <p:nvPr>
            <p:ph idx="4" type="body"/>
          </p:nvPr>
        </p:nvSpPr>
        <p:spPr>
          <a:xfrm>
            <a:off x="6172200" y="2505075"/>
            <a:ext cx="5183187" cy="3684588"/>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62" name="Shape 62"/>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3" name="Shape 63"/>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64" name="Shape 64"/>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65" name="Shape 65"/>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66" name="Shape 66"/>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67" name="Shape 67"/>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68" name="Shape 68"/>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69" name="Shape 69"/>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70" name="Shape 70"/>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1" name="Shape 71"/>
        <p:cNvGrpSpPr/>
        <p:nvPr/>
      </p:nvGrpSpPr>
      <p:grpSpPr>
        <a:xfrm>
          <a:off x="0" y="0"/>
          <a:ext cx="0" cy="0"/>
          <a:chOff x="0" y="0"/>
          <a:chExt cx="0" cy="0"/>
        </a:xfrm>
      </p:grpSpPr>
      <p:sp>
        <p:nvSpPr>
          <p:cNvPr id="72" name="Shape 72"/>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sz="1800"/>
            </a:lvl2pPr>
            <a:lvl3pPr indent="0" lvl="2" marL="0" marR="0" rtl="0" algn="l">
              <a:spcBef>
                <a:spcPts val="0"/>
              </a:spcBef>
              <a:spcAft>
                <a:spcPts val="0"/>
              </a:spcAft>
              <a:buSzPts val="1400"/>
              <a:buNone/>
              <a:defRPr sz="1800"/>
            </a:lvl3pPr>
            <a:lvl4pPr indent="0" lvl="3" marL="0" marR="0" rtl="0" algn="l">
              <a:spcBef>
                <a:spcPts val="0"/>
              </a:spcBef>
              <a:spcAft>
                <a:spcPts val="0"/>
              </a:spcAft>
              <a:buSzPts val="1400"/>
              <a:buNone/>
              <a:defRPr sz="1800"/>
            </a:lvl4pPr>
            <a:lvl5pPr indent="0" lvl="4" marL="0" marR="0" rtl="0" algn="l">
              <a:spcBef>
                <a:spcPts val="0"/>
              </a:spcBef>
              <a:spcAft>
                <a:spcPts val="0"/>
              </a:spcAft>
              <a:buSzPts val="1400"/>
              <a:buNone/>
              <a:defRPr sz="1800"/>
            </a:lvl5pPr>
            <a:lvl6pPr indent="0" lvl="5" marL="0" marR="0" rtl="0" algn="l">
              <a:spcBef>
                <a:spcPts val="0"/>
              </a:spcBef>
              <a:spcAft>
                <a:spcPts val="0"/>
              </a:spcAft>
              <a:buSzPts val="1400"/>
              <a:buNone/>
              <a:defRPr sz="1800"/>
            </a:lvl6pPr>
            <a:lvl7pPr indent="0" lvl="6" marL="0" marR="0" rtl="0" algn="l">
              <a:spcBef>
                <a:spcPts val="0"/>
              </a:spcBef>
              <a:spcAft>
                <a:spcPts val="0"/>
              </a:spcAft>
              <a:buSzPts val="1400"/>
              <a:buNone/>
              <a:defRPr sz="1800"/>
            </a:lvl7pPr>
            <a:lvl8pPr indent="0" lvl="7" marL="0" marR="0" rtl="0" algn="l">
              <a:spcBef>
                <a:spcPts val="0"/>
              </a:spcBef>
              <a:spcAft>
                <a:spcPts val="0"/>
              </a:spcAft>
              <a:buSzPts val="1400"/>
              <a:buNone/>
              <a:defRPr sz="1800"/>
            </a:lvl8pPr>
            <a:lvl9pPr indent="0" lvl="8" marL="0" marR="0" rtl="0" algn="l">
              <a:spcBef>
                <a:spcPts val="0"/>
              </a:spcBef>
              <a:spcAft>
                <a:spcPts val="0"/>
              </a:spcAft>
              <a:buSzPts val="1400"/>
              <a:buNone/>
              <a:defRPr sz="1800"/>
            </a:lvl9pPr>
          </a:lstStyle>
          <a:p/>
        </p:txBody>
      </p:sp>
      <p:sp>
        <p:nvSpPr>
          <p:cNvPr id="73" name="Shape 73"/>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4" name="Shape 74"/>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75" name="Shape 75"/>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76" name="Shape 76"/>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77" name="Shape 77"/>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78" name="Shape 78"/>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79" name="Shape 79"/>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80" name="Shape 80"/>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81" name="Shape 81"/>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82" name="Shape 82"/>
        <p:cNvGrpSpPr/>
        <p:nvPr/>
      </p:nvGrpSpPr>
      <p:grpSpPr>
        <a:xfrm>
          <a:off x="0" y="0"/>
          <a:ext cx="0" cy="0"/>
          <a:chOff x="0" y="0"/>
          <a:chExt cx="0" cy="0"/>
        </a:xfrm>
      </p:grpSpPr>
      <p:sp>
        <p:nvSpPr>
          <p:cNvPr id="83" name="Shape 83"/>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4" name="Shape 84"/>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
        <p:nvSpPr>
          <p:cNvPr id="85" name="Shape 85"/>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86" name="Shape 86"/>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87" name="Shape 87"/>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88" name="Shape 88"/>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
        <p:nvSpPr>
          <p:cNvPr id="89" name="Shape 89"/>
          <p:cNvSpPr txBox="1"/>
          <p:nvPr/>
        </p:nvSpPr>
        <p:spPr>
          <a:xfrm>
            <a:off x="8382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888888"/>
              </a:buClr>
              <a:buSzPts val="300"/>
              <a:buFont typeface="Calibri"/>
              <a:buNone/>
            </a:pPr>
            <a:r>
              <a:rPr b="0" i="0" lang="en-US" sz="1200" u="none" cap="none" strike="noStrike">
                <a:solidFill>
                  <a:srgbClr val="888888"/>
                </a:solidFill>
                <a:latin typeface="Calibri"/>
                <a:ea typeface="Calibri"/>
                <a:cs typeface="Calibri"/>
                <a:sym typeface="Calibri"/>
              </a:rPr>
              <a:t>1/21/15</a:t>
            </a:r>
            <a:endParaRPr/>
          </a:p>
        </p:txBody>
      </p:sp>
      <p:sp>
        <p:nvSpPr>
          <p:cNvPr id="90" name="Shape 90"/>
          <p:cNvSpPr txBox="1"/>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888888"/>
              </a:buClr>
              <a:buSzPts val="3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endParaRPr b="0" i="0" sz="1200" u="none" cap="none" strike="noStrik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91" name="Shape 91"/>
        <p:cNvGrpSpPr/>
        <p:nvPr/>
      </p:nvGrpSpPr>
      <p:grpSpPr>
        <a:xfrm>
          <a:off x="0" y="0"/>
          <a:ext cx="0" cy="0"/>
          <a:chOff x="0" y="0"/>
          <a:chExt cx="0" cy="0"/>
        </a:xfrm>
      </p:grpSpPr>
      <p:sp>
        <p:nvSpPr>
          <p:cNvPr id="92" name="Shape 92"/>
          <p:cNvSpPr txBox="1"/>
          <p:nvPr>
            <p:ph type="title"/>
          </p:nvPr>
        </p:nvSpPr>
        <p:spPr>
          <a:xfrm>
            <a:off x="839787" y="457200"/>
            <a:ext cx="3932237" cy="1600199"/>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sz="1800"/>
            </a:lvl2pPr>
            <a:lvl3pPr indent="0" lvl="2" marL="0" marR="0" rtl="0" algn="l">
              <a:spcBef>
                <a:spcPts val="0"/>
              </a:spcBef>
              <a:spcAft>
                <a:spcPts val="0"/>
              </a:spcAft>
              <a:buSzPts val="1400"/>
              <a:buNone/>
              <a:defRPr sz="1800"/>
            </a:lvl3pPr>
            <a:lvl4pPr indent="0" lvl="3" marL="0" marR="0" rtl="0" algn="l">
              <a:spcBef>
                <a:spcPts val="0"/>
              </a:spcBef>
              <a:spcAft>
                <a:spcPts val="0"/>
              </a:spcAft>
              <a:buSzPts val="1400"/>
              <a:buNone/>
              <a:defRPr sz="1800"/>
            </a:lvl4pPr>
            <a:lvl5pPr indent="0" lvl="4" marL="0" marR="0" rtl="0" algn="l">
              <a:spcBef>
                <a:spcPts val="0"/>
              </a:spcBef>
              <a:spcAft>
                <a:spcPts val="0"/>
              </a:spcAft>
              <a:buSzPts val="1400"/>
              <a:buNone/>
              <a:defRPr sz="1800"/>
            </a:lvl5pPr>
            <a:lvl6pPr indent="0" lvl="5" marL="0" marR="0" rtl="0" algn="l">
              <a:spcBef>
                <a:spcPts val="0"/>
              </a:spcBef>
              <a:spcAft>
                <a:spcPts val="0"/>
              </a:spcAft>
              <a:buSzPts val="1400"/>
              <a:buNone/>
              <a:defRPr sz="1800"/>
            </a:lvl6pPr>
            <a:lvl7pPr indent="0" lvl="6" marL="0" marR="0" rtl="0" algn="l">
              <a:spcBef>
                <a:spcPts val="0"/>
              </a:spcBef>
              <a:spcAft>
                <a:spcPts val="0"/>
              </a:spcAft>
              <a:buSzPts val="1400"/>
              <a:buNone/>
              <a:defRPr sz="1800"/>
            </a:lvl7pPr>
            <a:lvl8pPr indent="0" lvl="7" marL="0" marR="0" rtl="0" algn="l">
              <a:spcBef>
                <a:spcPts val="0"/>
              </a:spcBef>
              <a:spcAft>
                <a:spcPts val="0"/>
              </a:spcAft>
              <a:buSzPts val="1400"/>
              <a:buNone/>
              <a:defRPr sz="1800"/>
            </a:lvl8pPr>
            <a:lvl9pPr indent="0" lvl="8" marL="0" marR="0" rtl="0" algn="l">
              <a:spcBef>
                <a:spcPts val="0"/>
              </a:spcBef>
              <a:spcAft>
                <a:spcPts val="0"/>
              </a:spcAft>
              <a:buSzPts val="1400"/>
              <a:buNone/>
              <a:defRPr sz="1800"/>
            </a:lvl9pPr>
          </a:lstStyle>
          <a:p/>
        </p:txBody>
      </p:sp>
      <p:sp>
        <p:nvSpPr>
          <p:cNvPr id="93" name="Shape 93"/>
          <p:cNvSpPr txBox="1"/>
          <p:nvPr>
            <p:ph idx="1" type="body"/>
          </p:nvPr>
        </p:nvSpPr>
        <p:spPr>
          <a:xfrm>
            <a:off x="5183187" y="987425"/>
            <a:ext cx="6172199" cy="4873624"/>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94" name="Shape 94"/>
          <p:cNvSpPr txBox="1"/>
          <p:nvPr>
            <p:ph idx="2" type="body"/>
          </p:nvPr>
        </p:nvSpPr>
        <p:spPr>
          <a:xfrm>
            <a:off x="839787"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228600" lvl="1" marL="914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2pPr>
            <a:lvl3pPr indent="-228600" lvl="2" marL="1371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3pPr>
            <a:lvl4pPr indent="-228600" lvl="3" marL="1828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4pPr>
            <a:lvl5pPr indent="-228600" lvl="4" marL="22860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5pPr>
            <a:lvl6pPr indent="-228600" lvl="5" marL="2743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6pPr>
            <a:lvl7pPr indent="-228600" lvl="6" marL="3200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7pPr>
            <a:lvl8pPr indent="-228600" lvl="7" marL="3657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8pPr>
            <a:lvl9pPr indent="-228600" lvl="8" marL="4114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9pPr>
          </a:lstStyle>
          <a:p/>
        </p:txBody>
      </p:sp>
      <p:sp>
        <p:nvSpPr>
          <p:cNvPr id="95" name="Shape 95"/>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6" name="Shape 96"/>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7" name="Shape 97"/>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98" name="Shape 98"/>
        <p:cNvGrpSpPr/>
        <p:nvPr/>
      </p:nvGrpSpPr>
      <p:grpSpPr>
        <a:xfrm>
          <a:off x="0" y="0"/>
          <a:ext cx="0" cy="0"/>
          <a:chOff x="0" y="0"/>
          <a:chExt cx="0" cy="0"/>
        </a:xfrm>
      </p:grpSpPr>
      <p:sp>
        <p:nvSpPr>
          <p:cNvPr id="99" name="Shape 99"/>
          <p:cNvSpPr txBox="1"/>
          <p:nvPr>
            <p:ph type="title"/>
          </p:nvPr>
        </p:nvSpPr>
        <p:spPr>
          <a:xfrm>
            <a:off x="839787" y="457200"/>
            <a:ext cx="3932237" cy="1600199"/>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sz="1800"/>
            </a:lvl2pPr>
            <a:lvl3pPr indent="0" lvl="2" marL="0" marR="0" rtl="0" algn="l">
              <a:spcBef>
                <a:spcPts val="0"/>
              </a:spcBef>
              <a:spcAft>
                <a:spcPts val="0"/>
              </a:spcAft>
              <a:buSzPts val="1400"/>
              <a:buNone/>
              <a:defRPr sz="1800"/>
            </a:lvl3pPr>
            <a:lvl4pPr indent="0" lvl="3" marL="0" marR="0" rtl="0" algn="l">
              <a:spcBef>
                <a:spcPts val="0"/>
              </a:spcBef>
              <a:spcAft>
                <a:spcPts val="0"/>
              </a:spcAft>
              <a:buSzPts val="1400"/>
              <a:buNone/>
              <a:defRPr sz="1800"/>
            </a:lvl4pPr>
            <a:lvl5pPr indent="0" lvl="4" marL="0" marR="0" rtl="0" algn="l">
              <a:spcBef>
                <a:spcPts val="0"/>
              </a:spcBef>
              <a:spcAft>
                <a:spcPts val="0"/>
              </a:spcAft>
              <a:buSzPts val="1400"/>
              <a:buNone/>
              <a:defRPr sz="1800"/>
            </a:lvl5pPr>
            <a:lvl6pPr indent="0" lvl="5" marL="0" marR="0" rtl="0" algn="l">
              <a:spcBef>
                <a:spcPts val="0"/>
              </a:spcBef>
              <a:spcAft>
                <a:spcPts val="0"/>
              </a:spcAft>
              <a:buSzPts val="1400"/>
              <a:buNone/>
              <a:defRPr sz="1800"/>
            </a:lvl6pPr>
            <a:lvl7pPr indent="0" lvl="6" marL="0" marR="0" rtl="0" algn="l">
              <a:spcBef>
                <a:spcPts val="0"/>
              </a:spcBef>
              <a:spcAft>
                <a:spcPts val="0"/>
              </a:spcAft>
              <a:buSzPts val="1400"/>
              <a:buNone/>
              <a:defRPr sz="1800"/>
            </a:lvl7pPr>
            <a:lvl8pPr indent="0" lvl="7" marL="0" marR="0" rtl="0" algn="l">
              <a:spcBef>
                <a:spcPts val="0"/>
              </a:spcBef>
              <a:spcAft>
                <a:spcPts val="0"/>
              </a:spcAft>
              <a:buSzPts val="1400"/>
              <a:buNone/>
              <a:defRPr sz="1800"/>
            </a:lvl8pPr>
            <a:lvl9pPr indent="0" lvl="8" marL="0" marR="0" rtl="0" algn="l">
              <a:spcBef>
                <a:spcPts val="0"/>
              </a:spcBef>
              <a:spcAft>
                <a:spcPts val="0"/>
              </a:spcAft>
              <a:buSzPts val="1400"/>
              <a:buNone/>
              <a:defRPr sz="1800"/>
            </a:lvl9pPr>
          </a:lstStyle>
          <a:p/>
        </p:txBody>
      </p:sp>
      <p:sp>
        <p:nvSpPr>
          <p:cNvPr id="100" name="Shape 100"/>
          <p:cNvSpPr/>
          <p:nvPr>
            <p:ph idx="2" type="pic"/>
          </p:nvPr>
        </p:nvSpPr>
        <p:spPr>
          <a:xfrm>
            <a:off x="5183187" y="987425"/>
            <a:ext cx="6172199" cy="4873624"/>
          </a:xfrm>
          <a:prstGeom prst="rect">
            <a:avLst/>
          </a:prstGeom>
          <a:noFill/>
          <a:ln>
            <a:noFill/>
          </a:ln>
        </p:spPr>
        <p:txBody>
          <a:bodyPr anchorCtr="0" anchor="ctr" bIns="91425" lIns="91425" spcFirstLastPara="1" rIns="91425" wrap="square" tIns="91425"/>
          <a:lstStyle>
            <a:lvl1pPr lvl="0">
              <a:spcBef>
                <a:spcPts val="0"/>
              </a:spcBef>
              <a:spcAft>
                <a:spcPts val="0"/>
              </a:spcAft>
              <a:buNone/>
              <a:defRPr/>
            </a:lvl1pPr>
          </a:lstStyle>
          <a:p/>
        </p:txBody>
      </p:sp>
      <p:sp>
        <p:nvSpPr>
          <p:cNvPr id="101" name="Shape 101"/>
          <p:cNvSpPr txBox="1"/>
          <p:nvPr>
            <p:ph idx="1" type="body"/>
          </p:nvPr>
        </p:nvSpPr>
        <p:spPr>
          <a:xfrm>
            <a:off x="839787"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228600" lvl="1" marL="914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2pPr>
            <a:lvl3pPr indent="-228600" lvl="2" marL="1371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3pPr>
            <a:lvl4pPr indent="-228600" lvl="3" marL="1828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4pPr>
            <a:lvl5pPr indent="-228600" lvl="4" marL="22860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5pPr>
            <a:lvl6pPr indent="-228600" lvl="5" marL="27432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6pPr>
            <a:lvl7pPr indent="-228600" lvl="6" marL="32004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7pPr>
            <a:lvl8pPr indent="-228600" lvl="7" marL="36576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8pPr>
            <a:lvl9pPr indent="-228600" lvl="8" marL="411480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9pPr>
          </a:lstStyle>
          <a:p/>
        </p:txBody>
      </p:sp>
      <p:sp>
        <p:nvSpPr>
          <p:cNvPr id="102" name="Shape 102"/>
          <p:cNvSpPr txBox="1"/>
          <p:nvPr>
            <p:ph idx="10" type="dt"/>
          </p:nvPr>
        </p:nvSpPr>
        <p:spPr>
          <a:xfrm>
            <a:off x="838200" y="6356350"/>
            <a:ext cx="2743199"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3" name="Shape 103"/>
          <p:cNvSpPr txBox="1"/>
          <p:nvPr>
            <p:ph idx="11" type="ftr"/>
          </p:nvPr>
        </p:nvSpPr>
        <p:spPr>
          <a:xfrm>
            <a:off x="4038600" y="6356350"/>
            <a:ext cx="4114800" cy="365125"/>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4" name="Shape 104"/>
          <p:cNvSpPr txBox="1"/>
          <p:nvPr>
            <p:ph idx="12" type="sldNum"/>
          </p:nvPr>
        </p:nvSpPr>
        <p:spPr>
          <a:xfrm>
            <a:off x="8610600" y="6356350"/>
            <a:ext cx="2743199" cy="365125"/>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chemeClr val="dk1"/>
              </a:buClr>
              <a:buSzPts val="450"/>
              <a:buFont typeface="Calibri"/>
              <a:buNone/>
              <a:defRPr b="0" i="0" sz="1800" u="none" cap="none" strike="noStrike">
                <a:solidFill>
                  <a:schemeClr val="dk1"/>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2"/>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1400"/>
              <a:buFont typeface="Calibri"/>
              <a:buNone/>
              <a:defRPr b="0" i="0" sz="1400" u="none" cap="none" strike="noStrike">
                <a:solidFill>
                  <a:srgbClr val="000000"/>
                </a:solidFill>
                <a:latin typeface="Arial"/>
                <a:ea typeface="Arial"/>
                <a:cs typeface="Arial"/>
                <a:sym typeface="Arial"/>
              </a:defRPr>
            </a:lvl1pPr>
            <a:lvl2pPr indent="0" lvl="1" marL="0" marR="0" rtl="0" algn="l">
              <a:spcBef>
                <a:spcPts val="0"/>
              </a:spcBef>
              <a:spcAft>
                <a:spcPts val="0"/>
              </a:spcAft>
              <a:buSzPts val="1400"/>
              <a:buNone/>
              <a:defRPr sz="1800"/>
            </a:lvl2pPr>
            <a:lvl3pPr indent="0" lvl="2" marL="0" marR="0" rtl="0" algn="l">
              <a:spcBef>
                <a:spcPts val="0"/>
              </a:spcBef>
              <a:spcAft>
                <a:spcPts val="0"/>
              </a:spcAft>
              <a:buSzPts val="1400"/>
              <a:buNone/>
              <a:defRPr sz="1800"/>
            </a:lvl3pPr>
            <a:lvl4pPr indent="0" lvl="3" marL="0" marR="0" rtl="0" algn="l">
              <a:spcBef>
                <a:spcPts val="0"/>
              </a:spcBef>
              <a:spcAft>
                <a:spcPts val="0"/>
              </a:spcAft>
              <a:buSzPts val="1400"/>
              <a:buNone/>
              <a:defRPr sz="1800"/>
            </a:lvl4pPr>
            <a:lvl5pPr indent="0" lvl="4" marL="0" marR="0" rtl="0" algn="l">
              <a:spcBef>
                <a:spcPts val="0"/>
              </a:spcBef>
              <a:spcAft>
                <a:spcPts val="0"/>
              </a:spcAft>
              <a:buSzPts val="1400"/>
              <a:buNone/>
              <a:defRPr sz="1800"/>
            </a:lvl5pPr>
            <a:lvl6pPr indent="0" lvl="5" marL="0" marR="0" rtl="0" algn="l">
              <a:spcBef>
                <a:spcPts val="0"/>
              </a:spcBef>
              <a:spcAft>
                <a:spcPts val="0"/>
              </a:spcAft>
              <a:buSzPts val="1400"/>
              <a:buNone/>
              <a:defRPr sz="1800"/>
            </a:lvl6pPr>
            <a:lvl7pPr indent="0" lvl="6" marL="0" marR="0" rtl="0" algn="l">
              <a:spcBef>
                <a:spcPts val="0"/>
              </a:spcBef>
              <a:spcAft>
                <a:spcPts val="0"/>
              </a:spcAft>
              <a:buSzPts val="1400"/>
              <a:buNone/>
              <a:defRPr sz="1800"/>
            </a:lvl7pPr>
            <a:lvl8pPr indent="0" lvl="7" marL="0" marR="0" rtl="0" algn="l">
              <a:spcBef>
                <a:spcPts val="0"/>
              </a:spcBef>
              <a:spcAft>
                <a:spcPts val="0"/>
              </a:spcAft>
              <a:buSzPts val="1400"/>
              <a:buNone/>
              <a:defRPr sz="1800"/>
            </a:lvl8pPr>
            <a:lvl9pPr indent="0" lvl="8" marL="0" marR="0" rtl="0" algn="l">
              <a:spcBef>
                <a:spcPts val="0"/>
              </a:spcBef>
              <a:spcAft>
                <a:spcPts val="0"/>
              </a:spcAft>
              <a:buSzPts val="1400"/>
              <a:buNone/>
              <a:defRPr sz="1800"/>
            </a:lvl9pPr>
          </a:lstStyle>
          <a:p/>
        </p:txBody>
      </p:sp>
      <p:sp>
        <p:nvSpPr>
          <p:cNvPr id="11" name="Shape 11"/>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lstStyle>
            <a:lvl1pPr indent="-317500" lvl="0" marL="457200" marR="0" rtl="0" algn="l">
              <a:lnSpc>
                <a:spcPct val="90000"/>
              </a:lnSpc>
              <a:spcBef>
                <a:spcPts val="10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90000"/>
              </a:lnSpc>
              <a:spcBef>
                <a:spcPts val="500"/>
              </a:spcBef>
              <a:spcAft>
                <a:spcPts val="0"/>
              </a:spcAft>
              <a:buClr>
                <a:schemeClr val="dk1"/>
              </a:buClr>
              <a:buSzPts val="1400"/>
              <a:buFont typeface="Arial"/>
              <a:buChar char="•"/>
              <a:defRPr b="0" i="0" sz="1400" u="none" cap="none" strike="noStrike">
                <a:solidFill>
                  <a:srgbClr val="000000"/>
                </a:solidFill>
                <a:latin typeface="Arial"/>
                <a:ea typeface="Arial"/>
                <a:cs typeface="Arial"/>
                <a:sym typeface="Arial"/>
              </a:defRPr>
            </a:lvl9pPr>
          </a:lstStyle>
          <a:p/>
        </p:txBody>
      </p:sp>
      <p:sp>
        <p:nvSpPr>
          <p:cNvPr id="12" name="Shape 12"/>
          <p:cNvSpPr txBox="1"/>
          <p:nvPr/>
        </p:nvSpPr>
        <p:spPr>
          <a:xfrm>
            <a:off x="2390700" y="6311925"/>
            <a:ext cx="7637700" cy="531000"/>
          </a:xfrm>
          <a:prstGeom prst="rect">
            <a:avLst/>
          </a:prstGeom>
          <a:noFill/>
          <a:ln>
            <a:noFill/>
          </a:ln>
        </p:spPr>
        <p:txBody>
          <a:bodyPr anchorCtr="0" anchor="ctr" bIns="91425" lIns="91425" spcFirstLastPara="1" rIns="91425" wrap="square" tIns="91425">
            <a:noAutofit/>
          </a:bodyPr>
          <a:lstStyle/>
          <a:p>
            <a:pPr indent="0" lvl="0" marL="459105" marR="831850" rtl="0" algn="ctr">
              <a:lnSpc>
                <a:spcPct val="105416"/>
              </a:lnSpc>
              <a:spcBef>
                <a:spcPts val="0"/>
              </a:spcBef>
              <a:spcAft>
                <a:spcPts val="0"/>
              </a:spcAft>
              <a:buNone/>
            </a:pPr>
            <a:r>
              <a:rPr i="1" lang="en-US" sz="950">
                <a:solidFill>
                  <a:schemeClr val="dk1"/>
                </a:solidFill>
                <a:latin typeface="Times New Roman"/>
                <a:ea typeface="Times New Roman"/>
                <a:cs typeface="Times New Roman"/>
                <a:sym typeface="Times New Roman"/>
              </a:rPr>
              <a:t>This</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material</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is</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based</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upon</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work</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supported</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by</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the</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Engineering</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Science</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Foundation of Dayton under</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Grant</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No.</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AD2018-0001</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and</a:t>
            </a:r>
            <a:r>
              <a:rPr lang="en-US" sz="950">
                <a:solidFill>
                  <a:schemeClr val="dk1"/>
                </a:solidFill>
                <a:latin typeface="Times New Roman"/>
                <a:ea typeface="Times New Roman"/>
                <a:cs typeface="Times New Roman"/>
                <a:sym typeface="Times New Roman"/>
              </a:rPr>
              <a:t> </a:t>
            </a:r>
            <a:r>
              <a:rPr i="1" lang="en-US" sz="950">
                <a:solidFill>
                  <a:schemeClr val="dk1"/>
                </a:solidFill>
                <a:latin typeface="Times New Roman"/>
                <a:ea typeface="Times New Roman"/>
                <a:cs typeface="Times New Roman"/>
                <a:sym typeface="Times New Roman"/>
              </a:rPr>
              <a:t>through a 2017-18  grant from the Marianist Foundation.</a:t>
            </a:r>
            <a:endParaRPr i="1" sz="1000">
              <a:solidFill>
                <a:schemeClr val="dk1"/>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jpg"/><Relationship Id="rId4" Type="http://schemas.openxmlformats.org/officeDocument/2006/relationships/hyperlink" Target="http://www.discovere.org/" TargetMode="External"/><Relationship Id="rId5"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8.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8.png"/><Relationship Id="rId4" Type="http://schemas.openxmlformats.org/officeDocument/2006/relationships/image" Target="../media/image20.png"/><Relationship Id="rId5"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jp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www.tryengineering.org/lessons/lifevest" TargetMode="External"/><Relationship Id="rId4" Type="http://schemas.openxmlformats.org/officeDocument/2006/relationships/hyperlink" Target="http://education.ohio.gov/Topics/Ohio-s-New-Learning-Standards/Ohios-New-Learning-Standards" TargetMode="External"/><Relationship Id="rId5" Type="http://schemas.openxmlformats.org/officeDocument/2006/relationships/image" Target="../media/image19.jpg"/><Relationship Id="rId6" Type="http://schemas.openxmlformats.org/officeDocument/2006/relationships/hyperlink" Target="http://www.discovere.org/" TargetMode="External"/><Relationship Id="rId7"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images.businessweek.com/ss/09/12/1210_best_internship_companies/5.htm" TargetMode="External"/><Relationship Id="rId4" Type="http://schemas.openxmlformats.org/officeDocument/2006/relationships/hyperlink" Target="http://www.wistatefair.com/wp/mobile-amusement-ride-and-game-operators/" TargetMode="External"/><Relationship Id="rId9" Type="http://schemas.openxmlformats.org/officeDocument/2006/relationships/image" Target="../media/image8.png"/><Relationship Id="rId5" Type="http://schemas.openxmlformats.org/officeDocument/2006/relationships/hyperlink" Target="http://www.gettyimages.com/detail/photo/doctor-and-nurses-taking-care-of-patient-royalty-free-image/dv418101" TargetMode="External"/><Relationship Id="rId6" Type="http://schemas.openxmlformats.org/officeDocument/2006/relationships/image" Target="../media/image3.jpg"/><Relationship Id="rId7" Type="http://schemas.openxmlformats.org/officeDocument/2006/relationships/image" Target="../media/image1.jpg"/><Relationship Id="rId8"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engineeringmessages.org/" TargetMode="External"/><Relationship Id="rId4" Type="http://schemas.openxmlformats.org/officeDocument/2006/relationships/image" Target="../media/image5.png"/><Relationship Id="rId5"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3.jpg"/><Relationship Id="rId4" Type="http://schemas.openxmlformats.org/officeDocument/2006/relationships/image" Target="../media/image9.jpg"/><Relationship Id="rId10" Type="http://schemas.openxmlformats.org/officeDocument/2006/relationships/image" Target="../media/image8.png"/><Relationship Id="rId9" Type="http://schemas.openxmlformats.org/officeDocument/2006/relationships/image" Target="../media/image7.jpg"/><Relationship Id="rId5" Type="http://schemas.openxmlformats.org/officeDocument/2006/relationships/image" Target="../media/image12.jpg"/><Relationship Id="rId6" Type="http://schemas.openxmlformats.org/officeDocument/2006/relationships/image" Target="../media/image14.jpg"/><Relationship Id="rId7" Type="http://schemas.openxmlformats.org/officeDocument/2006/relationships/image" Target="../media/image10.jpg"/><Relationship Id="rId8"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5.png"/><Relationship Id="rId4" Type="http://schemas.openxmlformats.org/officeDocument/2006/relationships/image" Target="../media/image16.jpg"/><Relationship Id="rId5" Type="http://schemas.openxmlformats.org/officeDocument/2006/relationships/image" Target="../media/image17.jpg"/><Relationship Id="rId6"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sp>
        <p:nvSpPr>
          <p:cNvPr id="122" name="Shape 122"/>
          <p:cNvSpPr txBox="1"/>
          <p:nvPr>
            <p:ph idx="1" type="subTitle"/>
          </p:nvPr>
        </p:nvSpPr>
        <p:spPr>
          <a:xfrm>
            <a:off x="765516" y="4274700"/>
            <a:ext cx="5794675" cy="165576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1350"/>
              <a:buFont typeface="Arial"/>
              <a:buNone/>
            </a:pPr>
            <a:r>
              <a:rPr b="1" lang="en-US" sz="5400">
                <a:solidFill>
                  <a:schemeClr val="dk1"/>
                </a:solidFill>
                <a:latin typeface="Calibri"/>
                <a:ea typeface="Calibri"/>
                <a:cs typeface="Calibri"/>
                <a:sym typeface="Calibri"/>
              </a:rPr>
              <a:t>Stanley at Sea</a:t>
            </a:r>
            <a:endParaRPr b="1" i="0" sz="5400" u="none" cap="none" strike="noStrike">
              <a:solidFill>
                <a:schemeClr val="dk1"/>
              </a:solidFill>
              <a:latin typeface="Calibri"/>
              <a:ea typeface="Calibri"/>
              <a:cs typeface="Calibri"/>
              <a:sym typeface="Calibri"/>
            </a:endParaRPr>
          </a:p>
        </p:txBody>
      </p:sp>
      <p:pic>
        <p:nvPicPr>
          <p:cNvPr id="123" name="Shape 123"/>
          <p:cNvPicPr preferRelativeResize="0"/>
          <p:nvPr/>
        </p:nvPicPr>
        <p:blipFill rotWithShape="1">
          <a:blip r:embed="rId3">
            <a:alphaModFix/>
          </a:blip>
          <a:srcRect b="0" l="0" r="0" t="0"/>
          <a:stretch/>
        </p:blipFill>
        <p:spPr>
          <a:xfrm>
            <a:off x="7287146" y="220715"/>
            <a:ext cx="4803760" cy="6008660"/>
          </a:xfrm>
          <a:prstGeom prst="rect">
            <a:avLst/>
          </a:prstGeom>
          <a:noFill/>
          <a:ln>
            <a:noFill/>
          </a:ln>
        </p:spPr>
      </p:pic>
      <p:sp>
        <p:nvSpPr>
          <p:cNvPr id="124" name="Shape 124"/>
          <p:cNvSpPr/>
          <p:nvPr/>
        </p:nvSpPr>
        <p:spPr>
          <a:xfrm>
            <a:off x="9173703" y="6398203"/>
            <a:ext cx="1830626" cy="27699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SzPts val="300"/>
              <a:buFont typeface="Arial"/>
              <a:buNone/>
            </a:pPr>
            <a:r>
              <a:rPr b="0" i="0" lang="en-US" sz="1200" u="sng" cap="none" strike="noStrike">
                <a:solidFill>
                  <a:schemeClr val="hlink"/>
                </a:solidFill>
                <a:latin typeface="Arial"/>
                <a:ea typeface="Arial"/>
                <a:cs typeface="Arial"/>
                <a:sym typeface="Arial"/>
                <a:hlinkClick r:id="rId4"/>
              </a:rPr>
              <a:t>www.discovere.org</a:t>
            </a:r>
            <a:r>
              <a:rPr b="0" i="0" lang="en-US" sz="1200" u="none" cap="none" strike="noStrike">
                <a:solidFill>
                  <a:srgbClr val="7D7D7D"/>
                </a:solidFill>
                <a:latin typeface="Arial"/>
                <a:ea typeface="Arial"/>
                <a:cs typeface="Arial"/>
                <a:sym typeface="Arial"/>
              </a:rPr>
              <a:t> </a:t>
            </a:r>
            <a:endParaRPr/>
          </a:p>
        </p:txBody>
      </p:sp>
      <p:sp>
        <p:nvSpPr>
          <p:cNvPr id="125" name="Shape 125"/>
          <p:cNvSpPr txBox="1"/>
          <p:nvPr/>
        </p:nvSpPr>
        <p:spPr>
          <a:xfrm>
            <a:off x="271217" y="2193575"/>
            <a:ext cx="7015929" cy="1915553"/>
          </a:xfrm>
          <a:prstGeom prst="rect">
            <a:avLst/>
          </a:prstGeom>
          <a:noFill/>
          <a:ln>
            <a:noFill/>
          </a:ln>
        </p:spPr>
        <p:txBody>
          <a:bodyPr anchorCtr="0" anchor="b" bIns="45700" lIns="91425" spcFirstLastPara="1" rIns="91425" wrap="square" tIns="45700">
            <a:noAutofit/>
          </a:bodyPr>
          <a:lstStyle/>
          <a:p>
            <a:pPr indent="0" lvl="0" marL="0" marR="0" rtl="0" algn="ctr">
              <a:lnSpc>
                <a:spcPct val="140000"/>
              </a:lnSpc>
              <a:spcBef>
                <a:spcPts val="0"/>
              </a:spcBef>
              <a:spcAft>
                <a:spcPts val="0"/>
              </a:spcAft>
              <a:buClr>
                <a:schemeClr val="dk1"/>
              </a:buClr>
              <a:buSzPts val="1100"/>
              <a:buFont typeface="Calibri"/>
              <a:buNone/>
            </a:pPr>
            <a:r>
              <a:rPr b="1" i="0" lang="en-US" sz="4400" u="none" cap="none" strike="noStrike">
                <a:solidFill>
                  <a:schemeClr val="dk1"/>
                </a:solidFill>
                <a:latin typeface="Calibri"/>
                <a:ea typeface="Calibri"/>
                <a:cs typeface="Calibri"/>
                <a:sym typeface="Calibri"/>
              </a:rPr>
              <a:t>TURNING IDEAS INTO REALITY:</a:t>
            </a:r>
            <a:br>
              <a:rPr b="1" i="0" lang="en-US" sz="3950" u="none" cap="none" strike="noStrike">
                <a:solidFill>
                  <a:schemeClr val="dk1"/>
                </a:solidFill>
                <a:latin typeface="Calibri"/>
                <a:ea typeface="Calibri"/>
                <a:cs typeface="Calibri"/>
                <a:sym typeface="Calibri"/>
              </a:rPr>
            </a:br>
            <a:r>
              <a:rPr b="1" i="0" lang="en-US" sz="4150" u="none" cap="none" strike="noStrike">
                <a:solidFill>
                  <a:schemeClr val="dk1"/>
                </a:solidFill>
                <a:latin typeface="Calibri"/>
                <a:ea typeface="Calibri"/>
                <a:cs typeface="Calibri"/>
                <a:sym typeface="Calibri"/>
              </a:rPr>
              <a:t>ENGINEERING A BETTER WORLD</a:t>
            </a:r>
            <a:endParaRPr/>
          </a:p>
        </p:txBody>
      </p:sp>
      <p:pic>
        <p:nvPicPr>
          <p:cNvPr id="126" name="Shape 126"/>
          <p:cNvPicPr preferRelativeResize="0"/>
          <p:nvPr/>
        </p:nvPicPr>
        <p:blipFill rotWithShape="1">
          <a:blip r:embed="rId5">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pic>
        <p:nvPicPr>
          <p:cNvPr id="219" name="Shape 219"/>
          <p:cNvPicPr preferRelativeResize="0"/>
          <p:nvPr/>
        </p:nvPicPr>
        <p:blipFill rotWithShape="1">
          <a:blip r:embed="rId3">
            <a:alphaModFix/>
          </a:blip>
          <a:srcRect b="0" l="0" r="0" t="0"/>
          <a:stretch/>
        </p:blipFill>
        <p:spPr>
          <a:xfrm>
            <a:off x="562612" y="1376132"/>
            <a:ext cx="4806116" cy="4284401"/>
          </a:xfrm>
          <a:prstGeom prst="rect">
            <a:avLst/>
          </a:prstGeom>
          <a:noFill/>
          <a:ln>
            <a:noFill/>
          </a:ln>
        </p:spPr>
      </p:pic>
      <p:sp>
        <p:nvSpPr>
          <p:cNvPr id="220" name="Shape 220"/>
          <p:cNvSpPr/>
          <p:nvPr/>
        </p:nvSpPr>
        <p:spPr>
          <a:xfrm>
            <a:off x="5710176" y="1478266"/>
            <a:ext cx="6096000" cy="403956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474747"/>
              </a:buClr>
              <a:buSzPts val="450"/>
              <a:buFont typeface="Arial"/>
              <a:buNone/>
            </a:pPr>
            <a:r>
              <a:rPr b="1" i="0" lang="en-US" sz="1800" u="none" cap="none" strike="noStrike">
                <a:solidFill>
                  <a:srgbClr val="474747"/>
                </a:solidFill>
                <a:latin typeface="Arial"/>
                <a:ea typeface="Arial"/>
                <a:cs typeface="Arial"/>
                <a:sym typeface="Arial"/>
              </a:rPr>
              <a:t>ASK: </a:t>
            </a:r>
            <a:r>
              <a:rPr b="0" i="0" lang="en-US" sz="1800" u="none" cap="none" strike="noStrike">
                <a:solidFill>
                  <a:srgbClr val="474747"/>
                </a:solidFill>
                <a:latin typeface="Arial"/>
                <a:ea typeface="Arial"/>
                <a:cs typeface="Arial"/>
                <a:sym typeface="Arial"/>
              </a:rPr>
              <a:t>What is the problem? How have others approached it? What are your constraints?</a:t>
            </a:r>
            <a:endParaRPr/>
          </a:p>
          <a:p>
            <a:pPr indent="0" lvl="0" marL="0" marR="0" rtl="0" algn="l">
              <a:lnSpc>
                <a:spcPct val="100000"/>
              </a:lnSpc>
              <a:spcBef>
                <a:spcPts val="1500"/>
              </a:spcBef>
              <a:spcAft>
                <a:spcPts val="0"/>
              </a:spcAft>
              <a:buClr>
                <a:srgbClr val="474747"/>
              </a:buClr>
              <a:buSzPts val="450"/>
              <a:buFont typeface="Arial"/>
              <a:buNone/>
            </a:pPr>
            <a:r>
              <a:rPr b="1" i="0" lang="en-US" sz="1800" u="none" cap="none" strike="noStrike">
                <a:solidFill>
                  <a:srgbClr val="474747"/>
                </a:solidFill>
                <a:latin typeface="Arial"/>
                <a:ea typeface="Arial"/>
                <a:cs typeface="Arial"/>
                <a:sym typeface="Arial"/>
              </a:rPr>
              <a:t>IMAGINE: </a:t>
            </a:r>
            <a:r>
              <a:rPr b="0" i="0" lang="en-US" sz="1800" u="none" cap="none" strike="noStrike">
                <a:solidFill>
                  <a:srgbClr val="474747"/>
                </a:solidFill>
                <a:latin typeface="Arial"/>
                <a:ea typeface="Arial"/>
                <a:cs typeface="Arial"/>
                <a:sym typeface="Arial"/>
              </a:rPr>
              <a:t>What are some solutions? Brainstorm ideas. Choose the best one.</a:t>
            </a:r>
            <a:endParaRPr/>
          </a:p>
          <a:p>
            <a:pPr indent="0" lvl="0" marL="0" marR="0" rtl="0" algn="l">
              <a:lnSpc>
                <a:spcPct val="100000"/>
              </a:lnSpc>
              <a:spcBef>
                <a:spcPts val="1500"/>
              </a:spcBef>
              <a:spcAft>
                <a:spcPts val="0"/>
              </a:spcAft>
              <a:buClr>
                <a:srgbClr val="474747"/>
              </a:buClr>
              <a:buSzPts val="450"/>
              <a:buFont typeface="Arial"/>
              <a:buNone/>
            </a:pPr>
            <a:r>
              <a:rPr b="1" i="0" lang="en-US" sz="1800" u="none" cap="none" strike="noStrike">
                <a:solidFill>
                  <a:srgbClr val="474747"/>
                </a:solidFill>
                <a:latin typeface="Arial"/>
                <a:ea typeface="Arial"/>
                <a:cs typeface="Arial"/>
                <a:sym typeface="Arial"/>
              </a:rPr>
              <a:t>PLAN: </a:t>
            </a:r>
            <a:r>
              <a:rPr b="0" i="0" lang="en-US" sz="1800" u="none" cap="none" strike="noStrike">
                <a:solidFill>
                  <a:srgbClr val="474747"/>
                </a:solidFill>
                <a:latin typeface="Arial"/>
                <a:ea typeface="Arial"/>
                <a:cs typeface="Arial"/>
                <a:sym typeface="Arial"/>
              </a:rPr>
              <a:t>Draw a diagram. Make lists of materials you will need.</a:t>
            </a:r>
            <a:endParaRPr/>
          </a:p>
          <a:p>
            <a:pPr indent="0" lvl="0" marL="0" marR="0" rtl="0" algn="l">
              <a:lnSpc>
                <a:spcPct val="100000"/>
              </a:lnSpc>
              <a:spcBef>
                <a:spcPts val="1500"/>
              </a:spcBef>
              <a:spcAft>
                <a:spcPts val="0"/>
              </a:spcAft>
              <a:buClr>
                <a:srgbClr val="474747"/>
              </a:buClr>
              <a:buSzPts val="450"/>
              <a:buFont typeface="Arial"/>
              <a:buNone/>
            </a:pPr>
            <a:r>
              <a:rPr b="1" i="0" lang="en-US" sz="1800" u="none" cap="none" strike="noStrike">
                <a:solidFill>
                  <a:srgbClr val="474747"/>
                </a:solidFill>
                <a:latin typeface="Arial"/>
                <a:ea typeface="Arial"/>
                <a:cs typeface="Arial"/>
                <a:sym typeface="Arial"/>
              </a:rPr>
              <a:t>CREATE: </a:t>
            </a:r>
            <a:r>
              <a:rPr b="0" i="0" lang="en-US" sz="1800" u="none" cap="none" strike="noStrike">
                <a:solidFill>
                  <a:srgbClr val="474747"/>
                </a:solidFill>
                <a:latin typeface="Arial"/>
                <a:ea typeface="Arial"/>
                <a:cs typeface="Arial"/>
                <a:sym typeface="Arial"/>
              </a:rPr>
              <a:t>Follow your plan and create something. Test it out!</a:t>
            </a:r>
            <a:endParaRPr/>
          </a:p>
          <a:p>
            <a:pPr indent="0" lvl="0" marL="0" marR="0" rtl="0" algn="l">
              <a:lnSpc>
                <a:spcPct val="100000"/>
              </a:lnSpc>
              <a:spcBef>
                <a:spcPts val="1500"/>
              </a:spcBef>
              <a:spcAft>
                <a:spcPts val="0"/>
              </a:spcAft>
              <a:buClr>
                <a:srgbClr val="474747"/>
              </a:buClr>
              <a:buSzPts val="450"/>
              <a:buFont typeface="Arial"/>
              <a:buNone/>
            </a:pPr>
            <a:r>
              <a:rPr b="1" i="0" lang="en-US" sz="1800" u="none" cap="none" strike="noStrike">
                <a:solidFill>
                  <a:srgbClr val="474747"/>
                </a:solidFill>
                <a:latin typeface="Arial"/>
                <a:ea typeface="Arial"/>
                <a:cs typeface="Arial"/>
                <a:sym typeface="Arial"/>
              </a:rPr>
              <a:t>IMPROVE: </a:t>
            </a:r>
            <a:r>
              <a:rPr b="0" i="0" lang="en-US" sz="1800" u="none" cap="none" strike="noStrike">
                <a:solidFill>
                  <a:srgbClr val="474747"/>
                </a:solidFill>
                <a:latin typeface="Arial"/>
                <a:ea typeface="Arial"/>
                <a:cs typeface="Arial"/>
                <a:sym typeface="Arial"/>
              </a:rPr>
              <a:t>What works? What doesn't? What could work better? Modify your designs to make it better. Test it out!</a:t>
            </a:r>
            <a:endParaRPr/>
          </a:p>
          <a:p>
            <a:pPr indent="0" lvl="0" marL="0" marR="0" rtl="0" algn="l">
              <a:lnSpc>
                <a:spcPct val="100000"/>
              </a:lnSpc>
              <a:spcBef>
                <a:spcPts val="1500"/>
              </a:spcBef>
              <a:spcAft>
                <a:spcPts val="0"/>
              </a:spcAft>
              <a:buClr>
                <a:srgbClr val="474747"/>
              </a:buClr>
              <a:buSzPts val="350"/>
              <a:buFont typeface="Arial"/>
              <a:buNone/>
            </a:pPr>
            <a:r>
              <a:rPr b="0" i="0" lang="en-US" sz="1400" u="none" cap="none" strike="noStrike">
                <a:solidFill>
                  <a:srgbClr val="474747"/>
                </a:solidFill>
                <a:latin typeface="Arial"/>
                <a:ea typeface="Arial"/>
                <a:cs typeface="Arial"/>
                <a:sym typeface="Arial"/>
              </a:rPr>
              <a:t>www.teachengineering.org</a:t>
            </a:r>
            <a:endParaRPr/>
          </a:p>
        </p:txBody>
      </p:sp>
      <p:sp>
        <p:nvSpPr>
          <p:cNvPr id="221" name="Shape 221"/>
          <p:cNvSpPr txBox="1"/>
          <p:nvPr>
            <p:ph type="title"/>
          </p:nvPr>
        </p:nvSpPr>
        <p:spPr>
          <a:xfrm>
            <a:off x="181613" y="-51030"/>
            <a:ext cx="10515599" cy="132556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Engineering Design Process</a:t>
            </a:r>
            <a:endParaRPr/>
          </a:p>
        </p:txBody>
      </p:sp>
      <p:pic>
        <p:nvPicPr>
          <p:cNvPr id="222" name="Shape 222"/>
          <p:cNvPicPr preferRelativeResize="0"/>
          <p:nvPr/>
        </p:nvPicPr>
        <p:blipFill rotWithShape="1">
          <a:blip r:embed="rId4">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pic>
        <p:nvPicPr>
          <p:cNvPr id="228" name="Shape 228"/>
          <p:cNvPicPr preferRelativeResize="0"/>
          <p:nvPr/>
        </p:nvPicPr>
        <p:blipFill rotWithShape="1">
          <a:blip r:embed="rId3">
            <a:alphaModFix/>
          </a:blip>
          <a:srcRect b="0" l="0" r="0" t="0"/>
          <a:stretch/>
        </p:blipFill>
        <p:spPr>
          <a:xfrm>
            <a:off x="7972406" y="135913"/>
            <a:ext cx="3377414" cy="3156188"/>
          </a:xfrm>
          <a:prstGeom prst="rect">
            <a:avLst/>
          </a:prstGeom>
          <a:noFill/>
          <a:ln>
            <a:noFill/>
          </a:ln>
        </p:spPr>
      </p:pic>
      <p:pic>
        <p:nvPicPr>
          <p:cNvPr id="229" name="Shape 229"/>
          <p:cNvPicPr preferRelativeResize="0"/>
          <p:nvPr/>
        </p:nvPicPr>
        <p:blipFill rotWithShape="1">
          <a:blip r:embed="rId4">
            <a:alphaModFix/>
          </a:blip>
          <a:srcRect b="26845" l="30897" r="15973" t="32974"/>
          <a:stretch/>
        </p:blipFill>
        <p:spPr>
          <a:xfrm>
            <a:off x="6936828" y="3946832"/>
            <a:ext cx="4886987" cy="2094951"/>
          </a:xfrm>
          <a:prstGeom prst="rect">
            <a:avLst/>
          </a:prstGeom>
          <a:noFill/>
          <a:ln>
            <a:noFill/>
          </a:ln>
        </p:spPr>
      </p:pic>
      <p:sp>
        <p:nvSpPr>
          <p:cNvPr id="230" name="Shape 230"/>
          <p:cNvSpPr txBox="1"/>
          <p:nvPr>
            <p:ph type="title"/>
          </p:nvPr>
        </p:nvSpPr>
        <p:spPr>
          <a:xfrm>
            <a:off x="118243" y="148255"/>
            <a:ext cx="10515599" cy="91613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Engineering Design Process</a:t>
            </a:r>
            <a:endParaRPr/>
          </a:p>
        </p:txBody>
      </p:sp>
      <p:sp>
        <p:nvSpPr>
          <p:cNvPr id="231" name="Shape 231"/>
          <p:cNvSpPr txBox="1"/>
          <p:nvPr>
            <p:ph idx="1" type="body"/>
          </p:nvPr>
        </p:nvSpPr>
        <p:spPr>
          <a:xfrm>
            <a:off x="444302" y="1388640"/>
            <a:ext cx="6967185" cy="5170054"/>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3200"/>
              <a:buFont typeface="Arial"/>
              <a:buChar char="•"/>
            </a:pPr>
            <a:r>
              <a:rPr b="1" i="0" lang="en-US" sz="3200" u="none" cap="none" strike="noStrike">
                <a:solidFill>
                  <a:schemeClr val="dk1"/>
                </a:solidFill>
                <a:latin typeface="Calibri"/>
                <a:ea typeface="Calibri"/>
                <a:cs typeface="Calibri"/>
                <a:sym typeface="Calibri"/>
              </a:rPr>
              <a:t>Imagine</a:t>
            </a:r>
            <a:r>
              <a:rPr b="0" i="0" lang="en-US" sz="2800" u="none" cap="none" strike="noStrike">
                <a:solidFill>
                  <a:schemeClr val="dk1"/>
                </a:solidFill>
                <a:latin typeface="Calibri"/>
                <a:ea typeface="Calibri"/>
                <a:cs typeface="Calibri"/>
                <a:sym typeface="Calibri"/>
              </a:rPr>
              <a:t> </a:t>
            </a:r>
            <a:r>
              <a:rPr b="0" i="1" lang="en-US" sz="2200" u="none" cap="none" strike="noStrike">
                <a:solidFill>
                  <a:schemeClr val="dk1"/>
                </a:solidFill>
                <a:latin typeface="Calibri"/>
                <a:ea typeface="Calibri"/>
                <a:cs typeface="Calibri"/>
                <a:sym typeface="Calibri"/>
              </a:rPr>
              <a:t>(10 min.)</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INDIVIDUALLY: observe available materials, and brainstorm and write design ideas </a:t>
            </a:r>
            <a:r>
              <a:rPr b="0" i="1" lang="en-US" sz="2200" u="none" cap="none" strike="noStrike">
                <a:solidFill>
                  <a:schemeClr val="dk1"/>
                </a:solidFill>
                <a:latin typeface="Calibri"/>
                <a:ea typeface="Calibri"/>
                <a:cs typeface="Calibri"/>
                <a:sym typeface="Calibri"/>
              </a:rPr>
              <a:t>(5 min.)</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TEAM: share individual ideas </a:t>
            </a:r>
            <a:r>
              <a:rPr b="0" i="1" lang="en-US" sz="2200" u="none" cap="none" strike="noStrike">
                <a:solidFill>
                  <a:schemeClr val="dk1"/>
                </a:solidFill>
                <a:latin typeface="Calibri"/>
                <a:ea typeface="Calibri"/>
                <a:cs typeface="Calibri"/>
                <a:sym typeface="Calibri"/>
              </a:rPr>
              <a:t>(5 min.) </a:t>
            </a:r>
            <a:endParaRPr/>
          </a:p>
          <a:p>
            <a:pPr indent="-228600" lvl="0" marL="228600" marR="0" rtl="0" algn="l">
              <a:lnSpc>
                <a:spcPct val="90000"/>
              </a:lnSpc>
              <a:spcBef>
                <a:spcPts val="1000"/>
              </a:spcBef>
              <a:spcAft>
                <a:spcPts val="0"/>
              </a:spcAft>
              <a:buClr>
                <a:schemeClr val="dk1"/>
              </a:buClr>
              <a:buSzPts val="3200"/>
              <a:buFont typeface="Arial"/>
              <a:buChar char="•"/>
            </a:pPr>
            <a:r>
              <a:rPr b="1" i="0" lang="en-US" sz="3200" u="none" cap="none" strike="noStrike">
                <a:solidFill>
                  <a:schemeClr val="dk1"/>
                </a:solidFill>
                <a:latin typeface="Calibri"/>
                <a:ea typeface="Calibri"/>
                <a:cs typeface="Calibri"/>
                <a:sym typeface="Calibri"/>
              </a:rPr>
              <a:t>Plan</a:t>
            </a:r>
            <a:r>
              <a:rPr b="0" i="0" lang="en-US" sz="2800" u="none" cap="none" strike="noStrike">
                <a:solidFill>
                  <a:schemeClr val="dk1"/>
                </a:solidFill>
                <a:latin typeface="Calibri"/>
                <a:ea typeface="Calibri"/>
                <a:cs typeface="Calibri"/>
                <a:sym typeface="Calibri"/>
              </a:rPr>
              <a:t> </a:t>
            </a:r>
            <a:r>
              <a:rPr b="0" i="1" lang="en-US" sz="2200" u="none" cap="none" strike="noStrike">
                <a:solidFill>
                  <a:schemeClr val="dk1"/>
                </a:solidFill>
                <a:latin typeface="Calibri"/>
                <a:ea typeface="Calibri"/>
                <a:cs typeface="Calibri"/>
                <a:sym typeface="Calibri"/>
              </a:rPr>
              <a:t>(5 min.)</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Choose and sketch a team design plan</a:t>
            </a:r>
            <a:endParaRPr/>
          </a:p>
          <a:p>
            <a:pPr indent="-228600" lvl="0" marL="228600" marR="0" rtl="0" algn="l">
              <a:lnSpc>
                <a:spcPct val="90000"/>
              </a:lnSpc>
              <a:spcBef>
                <a:spcPts val="1000"/>
              </a:spcBef>
              <a:spcAft>
                <a:spcPts val="0"/>
              </a:spcAft>
              <a:buClr>
                <a:schemeClr val="dk1"/>
              </a:buClr>
              <a:buSzPts val="3200"/>
              <a:buFont typeface="Arial"/>
              <a:buChar char="•"/>
            </a:pPr>
            <a:r>
              <a:rPr b="1" i="0" lang="en-US" sz="3200" u="none" cap="none" strike="noStrike">
                <a:solidFill>
                  <a:schemeClr val="dk1"/>
                </a:solidFill>
                <a:latin typeface="Calibri"/>
                <a:ea typeface="Calibri"/>
                <a:cs typeface="Calibri"/>
                <a:sym typeface="Calibri"/>
              </a:rPr>
              <a:t>Create</a:t>
            </a:r>
            <a:r>
              <a:rPr b="0" i="0" lang="en-US" sz="2800" u="none" cap="none" strike="noStrike">
                <a:solidFill>
                  <a:schemeClr val="dk1"/>
                </a:solidFill>
                <a:latin typeface="Calibri"/>
                <a:ea typeface="Calibri"/>
                <a:cs typeface="Calibri"/>
                <a:sym typeface="Calibri"/>
              </a:rPr>
              <a:t> </a:t>
            </a:r>
            <a:r>
              <a:rPr b="0" i="1" lang="en-US" sz="2200" u="none" cap="none" strike="noStrike">
                <a:solidFill>
                  <a:schemeClr val="dk1"/>
                </a:solidFill>
                <a:latin typeface="Calibri"/>
                <a:ea typeface="Calibri"/>
                <a:cs typeface="Calibri"/>
                <a:sym typeface="Calibri"/>
              </a:rPr>
              <a:t>(10 min.)</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Gather materials</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Construct your team design plan</a:t>
            </a:r>
            <a:endParaRPr/>
          </a:p>
          <a:p>
            <a:pPr indent="-228600" lvl="0" marL="228600" marR="0" rtl="0" algn="l">
              <a:lnSpc>
                <a:spcPct val="90000"/>
              </a:lnSpc>
              <a:spcBef>
                <a:spcPts val="1000"/>
              </a:spcBef>
              <a:spcAft>
                <a:spcPts val="0"/>
              </a:spcAft>
              <a:buClr>
                <a:schemeClr val="dk1"/>
              </a:buClr>
              <a:buSzPts val="3200"/>
              <a:buFont typeface="Arial"/>
              <a:buChar char="•"/>
            </a:pPr>
            <a:r>
              <a:rPr b="1" i="0" lang="en-US" sz="3200" u="none" cap="none" strike="noStrike">
                <a:solidFill>
                  <a:schemeClr val="dk1"/>
                </a:solidFill>
                <a:latin typeface="Calibri"/>
                <a:ea typeface="Calibri"/>
                <a:cs typeface="Calibri"/>
                <a:sym typeface="Calibri"/>
              </a:rPr>
              <a:t>Improve and Test </a:t>
            </a:r>
            <a:r>
              <a:rPr b="0" i="1" lang="en-US" sz="2000" u="none" cap="none" strike="noStrike">
                <a:solidFill>
                  <a:schemeClr val="dk1"/>
                </a:solidFill>
                <a:latin typeface="Calibri"/>
                <a:ea typeface="Calibri"/>
                <a:cs typeface="Calibri"/>
                <a:sym typeface="Calibri"/>
              </a:rPr>
              <a:t>(10 min.)</a:t>
            </a:r>
            <a:endParaRPr/>
          </a:p>
        </p:txBody>
      </p:sp>
      <p:pic>
        <p:nvPicPr>
          <p:cNvPr id="232" name="Shape 232"/>
          <p:cNvPicPr preferRelativeResize="0"/>
          <p:nvPr/>
        </p:nvPicPr>
        <p:blipFill rotWithShape="1">
          <a:blip r:embed="rId5">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sp>
        <p:nvSpPr>
          <p:cNvPr id="237" name="Shape 237"/>
          <p:cNvSpPr txBox="1"/>
          <p:nvPr>
            <p:ph type="title"/>
          </p:nvPr>
        </p:nvSpPr>
        <p:spPr>
          <a:xfrm>
            <a:off x="280675" y="191968"/>
            <a:ext cx="10515599" cy="98276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Design Reflection</a:t>
            </a:r>
            <a:endParaRPr/>
          </a:p>
        </p:txBody>
      </p:sp>
      <p:sp>
        <p:nvSpPr>
          <p:cNvPr id="238" name="Shape 238"/>
          <p:cNvSpPr txBox="1"/>
          <p:nvPr>
            <p:ph idx="1" type="body"/>
          </p:nvPr>
        </p:nvSpPr>
        <p:spPr>
          <a:xfrm>
            <a:off x="431800" y="1223434"/>
            <a:ext cx="11480800" cy="5613399"/>
          </a:xfrm>
          <a:prstGeom prst="rect">
            <a:avLst/>
          </a:prstGeom>
          <a:noFill/>
          <a:ln>
            <a:noFill/>
          </a:ln>
        </p:spPr>
        <p:txBody>
          <a:bodyPr anchorCtr="0" anchor="t" bIns="45700" lIns="91425" spcFirstLastPara="1" rIns="91425" wrap="square" tIns="45700">
            <a:noAutofit/>
          </a:bodyPr>
          <a:lstStyle/>
          <a:p>
            <a:pPr indent="-228600" lvl="0" marL="228600" marR="0" rtl="0" algn="l">
              <a:lnSpc>
                <a:spcPct val="100000"/>
              </a:lnSpc>
              <a:spcBef>
                <a:spcPts val="0"/>
              </a:spcBef>
              <a:spcAft>
                <a:spcPts val="0"/>
              </a:spcAft>
              <a:buClr>
                <a:schemeClr val="dk1"/>
              </a:buClr>
              <a:buSzPts val="3600"/>
              <a:buFont typeface="Arial"/>
              <a:buChar char="•"/>
            </a:pPr>
            <a:r>
              <a:rPr b="0" i="0" lang="en-US" sz="3600" u="none" cap="none" strike="noStrike">
                <a:solidFill>
                  <a:schemeClr val="dk1"/>
                </a:solidFill>
                <a:latin typeface="Calibri"/>
                <a:ea typeface="Calibri"/>
                <a:cs typeface="Calibri"/>
                <a:sym typeface="Calibri"/>
              </a:rPr>
              <a:t>What went well? Not so well?  Why?</a:t>
            </a:r>
            <a:endParaRPr/>
          </a:p>
          <a:p>
            <a:pPr indent="-228600" lvl="0" marL="228600" marR="0" rtl="0" algn="l">
              <a:lnSpc>
                <a:spcPct val="100000"/>
              </a:lnSpc>
              <a:spcBef>
                <a:spcPts val="1000"/>
              </a:spcBef>
              <a:spcAft>
                <a:spcPts val="0"/>
              </a:spcAft>
              <a:buClr>
                <a:schemeClr val="dk1"/>
              </a:buClr>
              <a:buSzPts val="3600"/>
              <a:buFont typeface="Arial"/>
              <a:buChar char="•"/>
            </a:pPr>
            <a:r>
              <a:rPr b="0" i="0" lang="en-US" sz="3600" u="none" cap="none" strike="noStrike">
                <a:solidFill>
                  <a:schemeClr val="dk1"/>
                </a:solidFill>
                <a:latin typeface="Calibri"/>
                <a:ea typeface="Calibri"/>
                <a:cs typeface="Calibri"/>
                <a:sym typeface="Calibri"/>
              </a:rPr>
              <a:t>What aspects of other team designs stood out to you?  </a:t>
            </a:r>
            <a:endParaRPr/>
          </a:p>
          <a:p>
            <a:pPr indent="-228600" lvl="0" marL="228600" marR="0" rtl="0" algn="l">
              <a:lnSpc>
                <a:spcPct val="100000"/>
              </a:lnSpc>
              <a:spcBef>
                <a:spcPts val="1000"/>
              </a:spcBef>
              <a:spcAft>
                <a:spcPts val="0"/>
              </a:spcAft>
              <a:buClr>
                <a:schemeClr val="dk1"/>
              </a:buClr>
              <a:buSzPts val="3600"/>
              <a:buFont typeface="Arial"/>
              <a:buChar char="•"/>
            </a:pPr>
            <a:r>
              <a:rPr b="0" i="0" lang="en-US" sz="3600" u="none" cap="none" strike="noStrike">
                <a:solidFill>
                  <a:schemeClr val="dk1"/>
                </a:solidFill>
                <a:latin typeface="Calibri"/>
                <a:ea typeface="Calibri"/>
                <a:cs typeface="Calibri"/>
                <a:sym typeface="Calibri"/>
              </a:rPr>
              <a:t>Did other designs give you ideas for ways to improve your design?</a:t>
            </a:r>
            <a:endParaRPr/>
          </a:p>
          <a:p>
            <a:pPr indent="-228600" lvl="0" marL="228600" marR="0" rtl="0" algn="l">
              <a:lnSpc>
                <a:spcPct val="100000"/>
              </a:lnSpc>
              <a:spcBef>
                <a:spcPts val="1000"/>
              </a:spcBef>
              <a:spcAft>
                <a:spcPts val="0"/>
              </a:spcAft>
              <a:buClr>
                <a:schemeClr val="dk1"/>
              </a:buClr>
              <a:buSzPts val="3600"/>
              <a:buFont typeface="Arial"/>
              <a:buChar char="•"/>
            </a:pPr>
            <a:r>
              <a:rPr b="0" i="0" lang="en-US" sz="3600" u="none" cap="none" strike="noStrike">
                <a:solidFill>
                  <a:schemeClr val="dk1"/>
                </a:solidFill>
                <a:latin typeface="Calibri"/>
                <a:ea typeface="Calibri"/>
                <a:cs typeface="Calibri"/>
                <a:sym typeface="Calibri"/>
              </a:rPr>
              <a:t>What modifications would you make if we had time to complete the design challenge again?</a:t>
            </a:r>
            <a:endParaRPr/>
          </a:p>
          <a:p>
            <a:pPr indent="-228600" lvl="0" marL="228600" marR="0" rtl="0" algn="l">
              <a:lnSpc>
                <a:spcPct val="100000"/>
              </a:lnSpc>
              <a:spcBef>
                <a:spcPts val="1000"/>
              </a:spcBef>
              <a:spcAft>
                <a:spcPts val="0"/>
              </a:spcAft>
              <a:buClr>
                <a:schemeClr val="dk1"/>
              </a:buClr>
              <a:buSzPts val="3600"/>
              <a:buFont typeface="Arial"/>
              <a:buChar char="•"/>
            </a:pPr>
            <a:r>
              <a:rPr b="0" i="0" lang="en-US" sz="3600" u="none" cap="none" strike="noStrike">
                <a:solidFill>
                  <a:schemeClr val="dk1"/>
                </a:solidFill>
                <a:latin typeface="Calibri"/>
                <a:ea typeface="Calibri"/>
                <a:cs typeface="Calibri"/>
                <a:sym typeface="Calibri"/>
              </a:rPr>
              <a:t>What was special properties of the materials you used in your design helped it be able to float? </a:t>
            </a:r>
            <a:endParaRPr/>
          </a:p>
          <a:p>
            <a:pPr indent="-50800" lvl="0" marL="228600" marR="0" rtl="0" algn="l">
              <a:lnSpc>
                <a:spcPct val="12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pic>
        <p:nvPicPr>
          <p:cNvPr id="239" name="Shape 239"/>
          <p:cNvPicPr preferRelativeResize="0"/>
          <p:nvPr/>
        </p:nvPicPr>
        <p:blipFill rotWithShape="1">
          <a:blip r:embed="rId3">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Shape 244"/>
          <p:cNvSpPr txBox="1"/>
          <p:nvPr>
            <p:ph type="title"/>
          </p:nvPr>
        </p:nvSpPr>
        <p:spPr>
          <a:xfrm>
            <a:off x="246112" y="132013"/>
            <a:ext cx="10515599" cy="104522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Wrap Up</a:t>
            </a:r>
            <a:endParaRPr/>
          </a:p>
        </p:txBody>
      </p:sp>
      <p:sp>
        <p:nvSpPr>
          <p:cNvPr id="245" name="Shape 245"/>
          <p:cNvSpPr txBox="1"/>
          <p:nvPr>
            <p:ph idx="1" type="body"/>
          </p:nvPr>
        </p:nvSpPr>
        <p:spPr>
          <a:xfrm>
            <a:off x="499650" y="1166000"/>
            <a:ext cx="6704400" cy="2186100"/>
          </a:xfrm>
          <a:prstGeom prst="rect">
            <a:avLst/>
          </a:prstGeom>
          <a:noFill/>
          <a:ln>
            <a:noFill/>
          </a:ln>
        </p:spPr>
        <p:txBody>
          <a:bodyPr anchorCtr="0" anchor="t" bIns="45700" lIns="91425" spcFirstLastPara="1" rIns="91425" wrap="square" tIns="45700">
            <a:noAutofit/>
          </a:bodyPr>
          <a:lstStyle/>
          <a:p>
            <a:pPr indent="0" lvl="0" marL="0" marR="0" rtl="0" algn="l">
              <a:lnSpc>
                <a:spcPct val="8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228600" lvl="0" marL="228600" marR="0" rtl="0" algn="l">
              <a:lnSpc>
                <a:spcPct val="80000"/>
              </a:lnSpc>
              <a:spcBef>
                <a:spcPts val="1000"/>
              </a:spcBef>
              <a:spcAft>
                <a:spcPts val="0"/>
              </a:spcAft>
              <a:buClr>
                <a:schemeClr val="dk1"/>
              </a:buClr>
              <a:buSzPts val="3600"/>
              <a:buFont typeface="Arial"/>
              <a:buChar char="•"/>
            </a:pPr>
            <a:r>
              <a:rPr b="0" i="0" lang="en-US" sz="3600" u="none" cap="none" strike="noStrike">
                <a:solidFill>
                  <a:schemeClr val="dk1"/>
                </a:solidFill>
                <a:latin typeface="Calibri"/>
                <a:ea typeface="Calibri"/>
                <a:cs typeface="Calibri"/>
                <a:sym typeface="Calibri"/>
              </a:rPr>
              <a:t>What ideas do you have for engineering a better world?</a:t>
            </a:r>
            <a:endParaRPr/>
          </a:p>
          <a:p>
            <a:pPr indent="0" lvl="0" marL="0" marR="0" rtl="0" algn="l">
              <a:lnSpc>
                <a:spcPct val="80000"/>
              </a:lnSpc>
              <a:spcBef>
                <a:spcPts val="1000"/>
              </a:spcBef>
              <a:spcAft>
                <a:spcPts val="0"/>
              </a:spcAft>
              <a:buClr>
                <a:schemeClr val="dk1"/>
              </a:buClr>
              <a:buSzPts val="3600"/>
              <a:buFont typeface="Arial"/>
              <a:buNone/>
            </a:pPr>
            <a:r>
              <a:t/>
            </a:r>
            <a:endParaRPr b="0" i="0" sz="3600" u="none" cap="none" strike="noStrike">
              <a:solidFill>
                <a:schemeClr val="dk1"/>
              </a:solidFill>
              <a:latin typeface="Calibri"/>
              <a:ea typeface="Calibri"/>
              <a:cs typeface="Calibri"/>
              <a:sym typeface="Calibri"/>
            </a:endParaRPr>
          </a:p>
          <a:p>
            <a:pPr indent="-228600" lvl="0" marL="228600" marR="0" rtl="0" algn="l">
              <a:lnSpc>
                <a:spcPct val="80000"/>
              </a:lnSpc>
              <a:spcBef>
                <a:spcPts val="1000"/>
              </a:spcBef>
              <a:spcAft>
                <a:spcPts val="0"/>
              </a:spcAft>
              <a:buClr>
                <a:schemeClr val="dk1"/>
              </a:buClr>
              <a:buSzPts val="3600"/>
              <a:buFont typeface="Arial"/>
              <a:buChar char="•"/>
            </a:pPr>
            <a:r>
              <a:rPr b="0" i="0" lang="en-US" sz="3600" u="none" cap="none" strike="noStrike">
                <a:solidFill>
                  <a:schemeClr val="dk1"/>
                </a:solidFill>
                <a:latin typeface="Calibri"/>
                <a:ea typeface="Calibri"/>
                <a:cs typeface="Calibri"/>
                <a:sym typeface="Calibri"/>
              </a:rPr>
              <a:t>How can you turn ideas into reality?</a:t>
            </a:r>
            <a:endParaRPr/>
          </a:p>
        </p:txBody>
      </p:sp>
      <p:pic>
        <p:nvPicPr>
          <p:cNvPr id="246" name="Shape 246"/>
          <p:cNvPicPr preferRelativeResize="0"/>
          <p:nvPr/>
        </p:nvPicPr>
        <p:blipFill rotWithShape="1">
          <a:blip r:embed="rId3">
            <a:alphaModFix/>
          </a:blip>
          <a:srcRect b="0" l="0" r="0" t="8191"/>
          <a:stretch/>
        </p:blipFill>
        <p:spPr>
          <a:xfrm>
            <a:off x="7732213" y="907548"/>
            <a:ext cx="3932954" cy="4516470"/>
          </a:xfrm>
          <a:prstGeom prst="rect">
            <a:avLst/>
          </a:prstGeom>
          <a:noFill/>
          <a:ln>
            <a:noFill/>
          </a:ln>
        </p:spPr>
      </p:pic>
      <p:pic>
        <p:nvPicPr>
          <p:cNvPr id="247" name="Shape 247"/>
          <p:cNvPicPr preferRelativeResize="0"/>
          <p:nvPr/>
        </p:nvPicPr>
        <p:blipFill rotWithShape="1">
          <a:blip r:embed="rId4">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Shape 252"/>
          <p:cNvSpPr txBox="1"/>
          <p:nvPr>
            <p:ph idx="1" type="body"/>
          </p:nvPr>
        </p:nvSpPr>
        <p:spPr>
          <a:xfrm>
            <a:off x="647697" y="209462"/>
            <a:ext cx="5392800" cy="55473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i="1" lang="en-US" sz="2000">
                <a:solidFill>
                  <a:schemeClr val="dk1"/>
                </a:solidFill>
                <a:latin typeface="Calibri"/>
                <a:ea typeface="Calibri"/>
                <a:cs typeface="Calibri"/>
                <a:sym typeface="Calibri"/>
              </a:rPr>
              <a:t>This material is based upon work supported by: </a:t>
            </a:r>
            <a:endParaRPr i="1" sz="2000">
              <a:solidFill>
                <a:schemeClr val="dk1"/>
              </a:solidFill>
              <a:latin typeface="Calibri"/>
              <a:ea typeface="Calibri"/>
              <a:cs typeface="Calibri"/>
              <a:sym typeface="Calibri"/>
            </a:endParaRPr>
          </a:p>
          <a:p>
            <a:pPr indent="-355600" lvl="0" marL="457200" rtl="0">
              <a:spcBef>
                <a:spcPts val="0"/>
              </a:spcBef>
              <a:spcAft>
                <a:spcPts val="0"/>
              </a:spcAft>
              <a:buSzPts val="2000"/>
              <a:buFont typeface="Calibri"/>
              <a:buChar char="-"/>
            </a:pPr>
            <a:r>
              <a:rPr i="1" lang="en-US" sz="2000">
                <a:solidFill>
                  <a:schemeClr val="dk1"/>
                </a:solidFill>
                <a:latin typeface="Calibri"/>
                <a:ea typeface="Calibri"/>
                <a:cs typeface="Calibri"/>
                <a:sym typeface="Calibri"/>
              </a:rPr>
              <a:t>the National Science Foundation under Grant No. EEC – 1009607</a:t>
            </a:r>
            <a:endParaRPr i="1" sz="2000">
              <a:solidFill>
                <a:schemeClr val="dk1"/>
              </a:solidFill>
              <a:latin typeface="Calibri"/>
              <a:ea typeface="Calibri"/>
              <a:cs typeface="Calibri"/>
              <a:sym typeface="Calibri"/>
            </a:endParaRPr>
          </a:p>
          <a:p>
            <a:pPr indent="-355600" lvl="0" marL="457200" rtl="0">
              <a:spcBef>
                <a:spcPts val="0"/>
              </a:spcBef>
              <a:spcAft>
                <a:spcPts val="0"/>
              </a:spcAft>
              <a:buSzPts val="2000"/>
              <a:buFont typeface="Calibri"/>
              <a:buChar char="-"/>
            </a:pPr>
            <a:r>
              <a:rPr i="1" lang="en-US" sz="2000">
                <a:solidFill>
                  <a:schemeClr val="dk1"/>
                </a:solidFill>
                <a:latin typeface="Calibri"/>
                <a:ea typeface="Calibri"/>
                <a:cs typeface="Calibri"/>
                <a:sym typeface="Calibri"/>
              </a:rPr>
              <a:t>EiF grant 14.06</a:t>
            </a:r>
            <a:endParaRPr i="1" sz="2000">
              <a:solidFill>
                <a:schemeClr val="dk1"/>
              </a:solidFill>
              <a:latin typeface="Calibri"/>
              <a:ea typeface="Calibri"/>
              <a:cs typeface="Calibri"/>
              <a:sym typeface="Calibri"/>
            </a:endParaRPr>
          </a:p>
          <a:p>
            <a:pPr indent="-355600" lvl="0" marL="457200" rtl="0">
              <a:spcBef>
                <a:spcPts val="0"/>
              </a:spcBef>
              <a:spcAft>
                <a:spcPts val="0"/>
              </a:spcAft>
              <a:buSzPts val="2000"/>
              <a:buFont typeface="Calibri"/>
              <a:buChar char="-"/>
            </a:pPr>
            <a:r>
              <a:rPr i="1" lang="en-US" sz="2000">
                <a:solidFill>
                  <a:schemeClr val="dk1"/>
                </a:solidFill>
                <a:latin typeface="Calibri"/>
                <a:ea typeface="Calibri"/>
                <a:cs typeface="Calibri"/>
                <a:sym typeface="Calibri"/>
              </a:rPr>
              <a:t>Engineering Science Foundation of Dayton under </a:t>
            </a:r>
            <a:br>
              <a:rPr i="1" lang="en-US" sz="2000">
                <a:solidFill>
                  <a:schemeClr val="dk1"/>
                </a:solidFill>
                <a:latin typeface="Calibri"/>
                <a:ea typeface="Calibri"/>
                <a:cs typeface="Calibri"/>
                <a:sym typeface="Calibri"/>
              </a:rPr>
            </a:br>
            <a:r>
              <a:rPr i="1" lang="en-US" sz="2000">
                <a:solidFill>
                  <a:schemeClr val="dk1"/>
                </a:solidFill>
                <a:latin typeface="Calibri"/>
                <a:ea typeface="Calibri"/>
                <a:cs typeface="Calibri"/>
                <a:sym typeface="Calibri"/>
              </a:rPr>
              <a:t>Grant No. AD2018-0001 </a:t>
            </a:r>
            <a:endParaRPr i="1" sz="2000">
              <a:solidFill>
                <a:schemeClr val="dk1"/>
              </a:solidFill>
              <a:latin typeface="Calibri"/>
              <a:ea typeface="Calibri"/>
              <a:cs typeface="Calibri"/>
              <a:sym typeface="Calibri"/>
            </a:endParaRPr>
          </a:p>
          <a:p>
            <a:pPr indent="-355600" lvl="0" marL="457200" rtl="0">
              <a:spcBef>
                <a:spcPts val="0"/>
              </a:spcBef>
              <a:spcAft>
                <a:spcPts val="0"/>
              </a:spcAft>
              <a:buSzPts val="2000"/>
              <a:buFont typeface="Calibri"/>
              <a:buChar char="-"/>
            </a:pPr>
            <a:r>
              <a:rPr i="1" lang="en-US" sz="2000">
                <a:solidFill>
                  <a:schemeClr val="dk1"/>
                </a:solidFill>
                <a:latin typeface="Calibri"/>
                <a:ea typeface="Calibri"/>
                <a:cs typeface="Calibri"/>
                <a:sym typeface="Calibri"/>
              </a:rPr>
              <a:t>2017-18 grant from the Marianist Foundation.</a:t>
            </a:r>
            <a:endParaRPr i="1" sz="2800">
              <a:solidFill>
                <a:schemeClr val="dk1"/>
              </a:solidFill>
              <a:latin typeface="Calibri"/>
              <a:ea typeface="Calibri"/>
              <a:cs typeface="Calibri"/>
              <a:sym typeface="Calibri"/>
            </a:endParaRPr>
          </a:p>
          <a:p>
            <a:pPr indent="0" lvl="0" marL="0" marR="0" rtl="0" algn="l">
              <a:lnSpc>
                <a:spcPct val="80000"/>
              </a:lnSpc>
              <a:spcBef>
                <a:spcPts val="1000"/>
              </a:spcBef>
              <a:spcAft>
                <a:spcPts val="0"/>
              </a:spcAft>
              <a:buClr>
                <a:schemeClr val="dk1"/>
              </a:buClr>
              <a:buSzPts val="450"/>
              <a:buFont typeface="Arial"/>
              <a:buNone/>
            </a:pPr>
            <a:r>
              <a:rPr b="0" i="1" lang="en-US" sz="1800" u="none" cap="none" strike="noStrike">
                <a:solidFill>
                  <a:schemeClr val="dk1"/>
                </a:solidFill>
                <a:latin typeface="Calibri"/>
                <a:ea typeface="Calibri"/>
                <a:cs typeface="Calibri"/>
                <a:sym typeface="Calibri"/>
              </a:rPr>
              <a:t>References:</a:t>
            </a:r>
            <a:endParaRPr/>
          </a:p>
          <a:p>
            <a:pPr indent="-215900" lvl="0" marL="228600" marR="0" rtl="0" algn="l">
              <a:lnSpc>
                <a:spcPct val="80000"/>
              </a:lnSpc>
              <a:spcBef>
                <a:spcPts val="1000"/>
              </a:spcBef>
              <a:spcAft>
                <a:spcPts val="0"/>
              </a:spcAft>
              <a:buClr>
                <a:schemeClr val="dk1"/>
              </a:buClr>
              <a:buSzPts val="1800"/>
              <a:buFont typeface="Arial"/>
              <a:buChar char="•"/>
            </a:pPr>
            <a:r>
              <a:rPr b="0" i="0" lang="en-US" sz="1800" u="none" cap="none" strike="noStrike">
                <a:solidFill>
                  <a:schemeClr val="dk1"/>
                </a:solidFill>
                <a:latin typeface="Calibri"/>
                <a:ea typeface="Calibri"/>
                <a:cs typeface="Calibri"/>
                <a:sym typeface="Calibri"/>
              </a:rPr>
              <a:t>Life vest challenge. (n.d.). </a:t>
            </a:r>
            <a:r>
              <a:rPr b="0" i="1" lang="en-US" sz="1800" u="none" cap="none" strike="noStrike">
                <a:solidFill>
                  <a:schemeClr val="dk1"/>
                </a:solidFill>
                <a:latin typeface="Calibri"/>
                <a:ea typeface="Calibri"/>
                <a:cs typeface="Calibri"/>
                <a:sym typeface="Calibri"/>
              </a:rPr>
              <a:t>Tryengineering.com</a:t>
            </a:r>
            <a:r>
              <a:rPr b="0" i="0" lang="en-US" sz="1800" u="none" cap="none" strike="noStrike">
                <a:solidFill>
                  <a:schemeClr val="dk1"/>
                </a:solidFill>
                <a:latin typeface="Calibri"/>
                <a:ea typeface="Calibri"/>
                <a:cs typeface="Calibri"/>
                <a:sym typeface="Calibri"/>
              </a:rPr>
              <a:t>. Developed by IEEE as part of TryEngineering. Retrieved from: </a:t>
            </a:r>
            <a:r>
              <a:rPr b="0" i="0" lang="en-US" sz="1800" u="sng" cap="none" strike="noStrike">
                <a:solidFill>
                  <a:schemeClr val="hlink"/>
                </a:solidFill>
                <a:latin typeface="Calibri"/>
                <a:ea typeface="Calibri"/>
                <a:cs typeface="Calibri"/>
                <a:sym typeface="Calibri"/>
                <a:hlinkClick r:id="rId3"/>
              </a:rPr>
              <a:t>http://www.tryengineering.org/lessons/lifevest</a:t>
            </a:r>
            <a:r>
              <a:rPr b="0" i="0" lang="en-US" sz="1800" u="none" cap="none" strike="noStrike">
                <a:solidFill>
                  <a:schemeClr val="dk1"/>
                </a:solidFill>
                <a:latin typeface="Calibri"/>
                <a:ea typeface="Calibri"/>
                <a:cs typeface="Calibri"/>
                <a:sym typeface="Calibri"/>
              </a:rPr>
              <a:t>.</a:t>
            </a:r>
            <a:endParaRPr/>
          </a:p>
          <a:p>
            <a:pPr indent="-215900" lvl="0" marL="228600" marR="0" rtl="0" algn="l">
              <a:lnSpc>
                <a:spcPct val="80000"/>
              </a:lnSpc>
              <a:spcBef>
                <a:spcPts val="1000"/>
              </a:spcBef>
              <a:spcAft>
                <a:spcPts val="0"/>
              </a:spcAft>
              <a:buClr>
                <a:schemeClr val="dk1"/>
              </a:buClr>
              <a:buSzPts val="1800"/>
              <a:buFont typeface="Arial"/>
              <a:buChar char="•"/>
            </a:pPr>
            <a:r>
              <a:rPr b="0" i="0" lang="en-US" sz="1800" u="none" cap="none" strike="noStrike">
                <a:solidFill>
                  <a:schemeClr val="dk1"/>
                </a:solidFill>
                <a:latin typeface="Calibri"/>
                <a:ea typeface="Calibri"/>
                <a:cs typeface="Calibri"/>
                <a:sym typeface="Calibri"/>
              </a:rPr>
              <a:t>Ohio's new learning standards. </a:t>
            </a:r>
            <a:r>
              <a:rPr b="0" i="1" lang="en-US" sz="1800" u="none" cap="none" strike="noStrike">
                <a:solidFill>
                  <a:schemeClr val="dk1"/>
                </a:solidFill>
                <a:latin typeface="Calibri"/>
                <a:ea typeface="Calibri"/>
                <a:cs typeface="Calibri"/>
                <a:sym typeface="Calibri"/>
              </a:rPr>
              <a:t>Ohio department of education</a:t>
            </a:r>
            <a:r>
              <a:rPr b="0" i="0" lang="en-US" sz="1800" u="none" cap="none" strike="noStrike">
                <a:solidFill>
                  <a:schemeClr val="dk1"/>
                </a:solidFill>
                <a:latin typeface="Calibri"/>
                <a:ea typeface="Calibri"/>
                <a:cs typeface="Calibri"/>
                <a:sym typeface="Calibri"/>
              </a:rPr>
              <a:t>.  08 Aug 2014.  Retrieved from: </a:t>
            </a:r>
            <a:r>
              <a:rPr b="0" i="0" lang="en-US" sz="1800" u="sng" cap="none" strike="noStrike">
                <a:solidFill>
                  <a:schemeClr val="hlink"/>
                </a:solidFill>
                <a:latin typeface="Calibri"/>
                <a:ea typeface="Calibri"/>
                <a:cs typeface="Calibri"/>
                <a:sym typeface="Calibri"/>
                <a:hlinkClick r:id="rId4"/>
              </a:rPr>
              <a:t>http://education.ohio.gov/Topics/Ohio-s-New-Learning-Standards/Ohios-New-Learning-Standards</a:t>
            </a:r>
            <a:r>
              <a:rPr b="0" i="0" lang="en-US" sz="1800" u="none" cap="none" strike="noStrike">
                <a:solidFill>
                  <a:schemeClr val="dk1"/>
                </a:solidFill>
                <a:latin typeface="Calibri"/>
                <a:ea typeface="Calibri"/>
                <a:cs typeface="Calibri"/>
                <a:sym typeface="Calibri"/>
              </a:rPr>
              <a:t>.</a:t>
            </a:r>
            <a:endParaRPr/>
          </a:p>
          <a:p>
            <a:pPr indent="0" lvl="0" marL="0" marR="0" rtl="0" algn="l">
              <a:lnSpc>
                <a:spcPct val="80000"/>
              </a:lnSpc>
              <a:spcBef>
                <a:spcPts val="1000"/>
              </a:spcBef>
              <a:spcAft>
                <a:spcPts val="0"/>
              </a:spcAft>
              <a:buClr>
                <a:schemeClr val="dk1"/>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253" name="Shape 253"/>
          <p:cNvPicPr preferRelativeResize="0"/>
          <p:nvPr/>
        </p:nvPicPr>
        <p:blipFill rotWithShape="1">
          <a:blip r:embed="rId5">
            <a:alphaModFix/>
          </a:blip>
          <a:srcRect b="0" l="0" r="0" t="0"/>
          <a:stretch/>
        </p:blipFill>
        <p:spPr>
          <a:xfrm>
            <a:off x="6255803" y="102710"/>
            <a:ext cx="5724226" cy="6237889"/>
          </a:xfrm>
          <a:prstGeom prst="rect">
            <a:avLst/>
          </a:prstGeom>
          <a:noFill/>
          <a:ln>
            <a:noFill/>
          </a:ln>
        </p:spPr>
      </p:pic>
      <p:sp>
        <p:nvSpPr>
          <p:cNvPr id="254" name="Shape 254"/>
          <p:cNvSpPr/>
          <p:nvPr/>
        </p:nvSpPr>
        <p:spPr>
          <a:xfrm>
            <a:off x="9356350" y="6340600"/>
            <a:ext cx="1826400" cy="3693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SzPts val="450"/>
              <a:buFont typeface="Arial"/>
              <a:buNone/>
            </a:pPr>
            <a:r>
              <a:rPr b="0" i="0" lang="en-US" u="sng" cap="none" strike="noStrike">
                <a:solidFill>
                  <a:schemeClr val="hlink"/>
                </a:solidFill>
                <a:latin typeface="Arial"/>
                <a:ea typeface="Arial"/>
                <a:cs typeface="Arial"/>
                <a:sym typeface="Arial"/>
                <a:hlinkClick r:id="rId6"/>
              </a:rPr>
              <a:t>www.discovere.org</a:t>
            </a:r>
            <a:r>
              <a:rPr b="0" i="0" lang="en-US" sz="1800" u="none" cap="none" strike="noStrike">
                <a:solidFill>
                  <a:srgbClr val="7D7D7D"/>
                </a:solidFill>
                <a:latin typeface="Arial"/>
                <a:ea typeface="Arial"/>
                <a:cs typeface="Arial"/>
                <a:sym typeface="Arial"/>
              </a:rPr>
              <a:t> </a:t>
            </a:r>
            <a:endParaRPr/>
          </a:p>
        </p:txBody>
      </p:sp>
      <p:pic>
        <p:nvPicPr>
          <p:cNvPr id="255" name="Shape 255"/>
          <p:cNvPicPr preferRelativeResize="0"/>
          <p:nvPr/>
        </p:nvPicPr>
        <p:blipFill rotWithShape="1">
          <a:blip r:embed="rId7">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Shape 132"/>
          <p:cNvSpPr/>
          <p:nvPr/>
        </p:nvSpPr>
        <p:spPr>
          <a:xfrm>
            <a:off x="8943084" y="2012433"/>
            <a:ext cx="1415772" cy="21544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SzPts val="200"/>
              <a:buFont typeface="Arial"/>
              <a:buNone/>
            </a:pPr>
            <a:r>
              <a:rPr b="0" i="0" lang="en-US" sz="800" u="sng" cap="none" strike="noStrike">
                <a:solidFill>
                  <a:schemeClr val="hlink"/>
                </a:solidFill>
                <a:latin typeface="Arial"/>
                <a:ea typeface="Arial"/>
                <a:cs typeface="Arial"/>
                <a:sym typeface="Arial"/>
                <a:hlinkClick r:id="rId3"/>
              </a:rPr>
              <a:t>images.businessweek.com</a:t>
            </a:r>
            <a:endParaRPr/>
          </a:p>
        </p:txBody>
      </p:sp>
      <p:sp>
        <p:nvSpPr>
          <p:cNvPr id="133" name="Shape 133"/>
          <p:cNvSpPr/>
          <p:nvPr/>
        </p:nvSpPr>
        <p:spPr>
          <a:xfrm>
            <a:off x="7516714" y="4167203"/>
            <a:ext cx="1120819" cy="21544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SzPts val="200"/>
              <a:buFont typeface="Arial"/>
              <a:buNone/>
            </a:pPr>
            <a:r>
              <a:rPr b="0" i="0" lang="en-US" sz="800" u="sng" cap="none" strike="noStrike">
                <a:solidFill>
                  <a:schemeClr val="hlink"/>
                </a:solidFill>
                <a:latin typeface="Arial"/>
                <a:ea typeface="Arial"/>
                <a:cs typeface="Arial"/>
                <a:sym typeface="Arial"/>
                <a:hlinkClick r:id="rId4"/>
              </a:rPr>
              <a:t>www.wistatefair.com</a:t>
            </a:r>
            <a:endParaRPr/>
          </a:p>
        </p:txBody>
      </p:sp>
      <p:sp>
        <p:nvSpPr>
          <p:cNvPr id="134" name="Shape 134"/>
          <p:cNvSpPr/>
          <p:nvPr/>
        </p:nvSpPr>
        <p:spPr>
          <a:xfrm>
            <a:off x="10030096" y="4249251"/>
            <a:ext cx="1213793" cy="21544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SzPts val="200"/>
              <a:buFont typeface="Arial"/>
              <a:buNone/>
            </a:pPr>
            <a:r>
              <a:rPr b="0" i="0" lang="en-US" sz="800" u="sng" cap="none" strike="noStrike">
                <a:solidFill>
                  <a:schemeClr val="hlink"/>
                </a:solidFill>
                <a:latin typeface="Arial"/>
                <a:ea typeface="Arial"/>
                <a:cs typeface="Arial"/>
                <a:sym typeface="Arial"/>
                <a:hlinkClick r:id="rId5"/>
              </a:rPr>
              <a:t>www.gettyimages.com</a:t>
            </a:r>
            <a:endParaRPr/>
          </a:p>
        </p:txBody>
      </p:sp>
      <p:sp>
        <p:nvSpPr>
          <p:cNvPr id="135" name="Shape 135"/>
          <p:cNvSpPr txBox="1"/>
          <p:nvPr>
            <p:ph type="title"/>
          </p:nvPr>
        </p:nvSpPr>
        <p:spPr>
          <a:xfrm>
            <a:off x="137884" y="-76200"/>
            <a:ext cx="10515599" cy="1325562"/>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What does an engineer do?</a:t>
            </a:r>
            <a:endParaRPr/>
          </a:p>
        </p:txBody>
      </p:sp>
      <p:sp>
        <p:nvSpPr>
          <p:cNvPr id="136" name="Shape 136"/>
          <p:cNvSpPr txBox="1"/>
          <p:nvPr/>
        </p:nvSpPr>
        <p:spPr>
          <a:xfrm>
            <a:off x="290286" y="932775"/>
            <a:ext cx="6894300" cy="5207700"/>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Solve problems, and shape the future!</a:t>
            </a:r>
            <a:endParaRPr/>
          </a:p>
          <a:p>
            <a:pPr indent="-228600" lvl="0" marL="228600" marR="0" rtl="0" algn="l">
              <a:lnSpc>
                <a:spcPct val="9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Create and design new “things” essential to health, happiness and safety:</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Chemical things – food, medicine, shampoo, fuels…</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Building things – bridges, skyscrapers, roads…</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Technology things – iPods, Cameras, electronic gadgets…</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Fun things – toys, roller coasters, sporting goods...</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Important things – water systems, medical devices and tools…</a:t>
            </a:r>
            <a:endParaRPr/>
          </a:p>
          <a:p>
            <a:pPr indent="-228600" lvl="1" marL="685800" marR="0" rtl="0" algn="l">
              <a:lnSpc>
                <a:spcPct val="90000"/>
              </a:lnSpc>
              <a:spcBef>
                <a:spcPts val="500"/>
              </a:spcBef>
              <a:spcAft>
                <a:spcPts val="0"/>
              </a:spcAft>
              <a:buClr>
                <a:schemeClr val="dk1"/>
              </a:buClr>
              <a:buSzPts val="2400"/>
              <a:buFont typeface="Arial"/>
              <a:buChar char="•"/>
            </a:pPr>
            <a:r>
              <a:rPr b="0" i="0" lang="en-US" sz="2400" u="none" cap="none" strike="noStrike">
                <a:solidFill>
                  <a:schemeClr val="dk1"/>
                </a:solidFill>
                <a:latin typeface="Calibri"/>
                <a:ea typeface="Calibri"/>
                <a:cs typeface="Calibri"/>
                <a:sym typeface="Calibri"/>
              </a:rPr>
              <a:t>Much, much more….</a:t>
            </a:r>
            <a:r>
              <a:rPr b="1" i="0" lang="en-US" sz="2400" u="none" cap="none" strike="noStrike">
                <a:solidFill>
                  <a:schemeClr val="dk1"/>
                </a:solidFill>
                <a:latin typeface="Calibri"/>
                <a:ea typeface="Calibri"/>
                <a:cs typeface="Calibri"/>
                <a:sym typeface="Calibri"/>
              </a:rPr>
              <a:t>the list is endless</a:t>
            </a:r>
            <a:endParaRPr/>
          </a:p>
        </p:txBody>
      </p:sp>
      <p:pic>
        <p:nvPicPr>
          <p:cNvPr id="137" name="Shape 137"/>
          <p:cNvPicPr preferRelativeResize="0"/>
          <p:nvPr/>
        </p:nvPicPr>
        <p:blipFill rotWithShape="1">
          <a:blip r:embed="rId6">
            <a:alphaModFix/>
          </a:blip>
          <a:srcRect b="0" l="0" r="0" t="0"/>
          <a:stretch/>
        </p:blipFill>
        <p:spPr>
          <a:xfrm>
            <a:off x="8065473" y="0"/>
            <a:ext cx="3993177" cy="2323525"/>
          </a:xfrm>
          <a:prstGeom prst="rect">
            <a:avLst/>
          </a:prstGeom>
          <a:noFill/>
          <a:ln>
            <a:noFill/>
          </a:ln>
        </p:spPr>
      </p:pic>
      <p:pic>
        <p:nvPicPr>
          <p:cNvPr id="138" name="Shape 138"/>
          <p:cNvPicPr preferRelativeResize="0"/>
          <p:nvPr/>
        </p:nvPicPr>
        <p:blipFill rotWithShape="1">
          <a:blip r:embed="rId7">
            <a:alphaModFix/>
          </a:blip>
          <a:srcRect b="0" l="0" r="0" t="0"/>
          <a:stretch/>
        </p:blipFill>
        <p:spPr>
          <a:xfrm>
            <a:off x="7499350" y="2433322"/>
            <a:ext cx="4362449" cy="1790410"/>
          </a:xfrm>
          <a:prstGeom prst="rect">
            <a:avLst/>
          </a:prstGeom>
          <a:noFill/>
          <a:ln>
            <a:noFill/>
          </a:ln>
        </p:spPr>
      </p:pic>
      <p:pic>
        <p:nvPicPr>
          <p:cNvPr id="139" name="Shape 139"/>
          <p:cNvPicPr preferRelativeResize="0"/>
          <p:nvPr/>
        </p:nvPicPr>
        <p:blipFill rotWithShape="1">
          <a:blip r:embed="rId8">
            <a:alphaModFix/>
          </a:blip>
          <a:srcRect b="0" l="0" r="0" t="0"/>
          <a:stretch/>
        </p:blipFill>
        <p:spPr>
          <a:xfrm>
            <a:off x="9106925" y="4429175"/>
            <a:ext cx="2951725" cy="1967225"/>
          </a:xfrm>
          <a:prstGeom prst="rect">
            <a:avLst/>
          </a:prstGeom>
          <a:noFill/>
          <a:ln>
            <a:noFill/>
          </a:ln>
        </p:spPr>
      </p:pic>
      <p:pic>
        <p:nvPicPr>
          <p:cNvPr id="140" name="Shape 140"/>
          <p:cNvPicPr preferRelativeResize="0"/>
          <p:nvPr/>
        </p:nvPicPr>
        <p:blipFill rotWithShape="1">
          <a:blip r:embed="rId9">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Shape 146"/>
          <p:cNvSpPr/>
          <p:nvPr/>
        </p:nvSpPr>
        <p:spPr>
          <a:xfrm>
            <a:off x="9384517" y="6164512"/>
            <a:ext cx="1516762" cy="21544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hlink"/>
              </a:buClr>
              <a:buSzPts val="200"/>
              <a:buFont typeface="Calibri"/>
              <a:buNone/>
            </a:pPr>
            <a:r>
              <a:rPr b="0" i="0" lang="en-US" sz="800" u="sng" cap="none" strike="noStrike">
                <a:solidFill>
                  <a:schemeClr val="hlink"/>
                </a:solidFill>
                <a:latin typeface="Calibri"/>
                <a:ea typeface="Calibri"/>
                <a:cs typeface="Calibri"/>
                <a:sym typeface="Calibri"/>
                <a:hlinkClick r:id="rId3"/>
              </a:rPr>
              <a:t>www.engineeringmessages.org</a:t>
            </a:r>
            <a:r>
              <a:rPr b="0" i="0" lang="en-US" sz="800" u="none" cap="none" strike="noStrike">
                <a:solidFill>
                  <a:schemeClr val="dk1"/>
                </a:solidFill>
                <a:latin typeface="Calibri"/>
                <a:ea typeface="Calibri"/>
                <a:cs typeface="Calibri"/>
                <a:sym typeface="Calibri"/>
              </a:rPr>
              <a:t> </a:t>
            </a:r>
            <a:endParaRPr/>
          </a:p>
        </p:txBody>
      </p:sp>
      <p:sp>
        <p:nvSpPr>
          <p:cNvPr id="147" name="Shape 147"/>
          <p:cNvSpPr txBox="1"/>
          <p:nvPr>
            <p:ph type="title"/>
          </p:nvPr>
        </p:nvSpPr>
        <p:spPr>
          <a:xfrm>
            <a:off x="100379" y="55813"/>
            <a:ext cx="10515599" cy="99941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How do engineers do this?</a:t>
            </a:r>
            <a:endParaRPr/>
          </a:p>
        </p:txBody>
      </p:sp>
      <p:sp>
        <p:nvSpPr>
          <p:cNvPr id="148" name="Shape 148"/>
          <p:cNvSpPr txBox="1"/>
          <p:nvPr>
            <p:ph idx="1" type="body"/>
          </p:nvPr>
        </p:nvSpPr>
        <p:spPr>
          <a:xfrm>
            <a:off x="422506" y="909569"/>
            <a:ext cx="5951400" cy="4767900"/>
          </a:xfrm>
          <a:prstGeom prst="rect">
            <a:avLst/>
          </a:prstGeom>
          <a:noFill/>
          <a:ln>
            <a:noFill/>
          </a:ln>
        </p:spPr>
        <p:txBody>
          <a:bodyPr anchorCtr="0" anchor="t" bIns="45700" lIns="91425" spcFirstLastPara="1" rIns="91425" wrap="square" tIns="45700">
            <a:noAutofit/>
          </a:bodyPr>
          <a:lstStyle/>
          <a:p>
            <a:pPr indent="-228600" lvl="0" marL="228600" marR="0" rtl="0" algn="l">
              <a:lnSpc>
                <a:spcPct val="8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Help others by solving all sorts of problems.</a:t>
            </a:r>
            <a:endParaRPr/>
          </a:p>
          <a:p>
            <a:pPr indent="-228600" lvl="0" marL="228600" marR="0" rtl="0" algn="l">
              <a:lnSpc>
                <a:spcPct val="8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Use one of their most important tools: their own creativity.</a:t>
            </a:r>
            <a:endParaRPr/>
          </a:p>
          <a:p>
            <a:pPr indent="-228600" lvl="0" marL="228600" marR="0" rtl="0" algn="l">
              <a:lnSpc>
                <a:spcPct val="8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Work in design teams.</a:t>
            </a:r>
            <a:endParaRPr/>
          </a:p>
          <a:p>
            <a:pPr indent="-228600" lvl="0" marL="228600" marR="0" rtl="0" algn="l">
              <a:lnSpc>
                <a:spcPct val="8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Use cool tools such as computers, microscopes, testing machines, etc.</a:t>
            </a:r>
            <a:endParaRPr/>
          </a:p>
          <a:p>
            <a:pPr indent="-228600" lvl="0" marL="228600" marR="0" rtl="0" algn="l">
              <a:lnSpc>
                <a:spcPct val="8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Communicate with lots of people about problems they need solved.</a:t>
            </a:r>
            <a:endParaRPr/>
          </a:p>
          <a:p>
            <a:pPr indent="-228600" lvl="0" marL="228600" marR="0" rtl="0" algn="l">
              <a:lnSpc>
                <a:spcPct val="80000"/>
              </a:lnSpc>
              <a:spcBef>
                <a:spcPts val="100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Share ideas and solutions with others through presentations and/or writing.</a:t>
            </a:r>
            <a:endParaRPr/>
          </a:p>
        </p:txBody>
      </p:sp>
      <p:pic>
        <p:nvPicPr>
          <p:cNvPr id="149" name="Shape 149"/>
          <p:cNvPicPr preferRelativeResize="0"/>
          <p:nvPr/>
        </p:nvPicPr>
        <p:blipFill rotWithShape="1">
          <a:blip r:embed="rId4">
            <a:alphaModFix/>
          </a:blip>
          <a:srcRect b="0" l="0" r="0" t="0"/>
          <a:stretch/>
        </p:blipFill>
        <p:spPr>
          <a:xfrm>
            <a:off x="7236852" y="965200"/>
            <a:ext cx="4065846" cy="5221560"/>
          </a:xfrm>
          <a:prstGeom prst="rect">
            <a:avLst/>
          </a:prstGeom>
          <a:noFill/>
          <a:ln>
            <a:noFill/>
          </a:ln>
        </p:spPr>
      </p:pic>
      <p:pic>
        <p:nvPicPr>
          <p:cNvPr id="150" name="Shape 150"/>
          <p:cNvPicPr preferRelativeResize="0"/>
          <p:nvPr/>
        </p:nvPicPr>
        <p:blipFill rotWithShape="1">
          <a:blip r:embed="rId5">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Shape 156"/>
          <p:cNvSpPr txBox="1"/>
          <p:nvPr>
            <p:ph type="title"/>
          </p:nvPr>
        </p:nvSpPr>
        <p:spPr>
          <a:xfrm>
            <a:off x="128336" y="642804"/>
            <a:ext cx="11806988" cy="1812757"/>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900"/>
              <a:buFont typeface="Calibri"/>
              <a:buNone/>
            </a:pPr>
            <a:r>
              <a:rPr b="0" i="0" lang="en-US" sz="3600" u="none" cap="none" strike="noStrike">
                <a:solidFill>
                  <a:schemeClr val="dk1"/>
                </a:solidFill>
                <a:latin typeface="Calibri"/>
                <a:ea typeface="Calibri"/>
                <a:cs typeface="Calibri"/>
                <a:sym typeface="Calibri"/>
              </a:rPr>
              <a:t>Today you will be a mechanical engineer – </a:t>
            </a:r>
            <a:br>
              <a:rPr b="0" i="0" lang="en-US" sz="3600" u="none" cap="none" strike="noStrike">
                <a:solidFill>
                  <a:schemeClr val="dk1"/>
                </a:solidFill>
                <a:latin typeface="Calibri"/>
                <a:ea typeface="Calibri"/>
                <a:cs typeface="Calibri"/>
                <a:sym typeface="Calibri"/>
              </a:rPr>
            </a:br>
            <a:r>
              <a:rPr b="0" i="0" lang="en-US" sz="3600" u="none" cap="none" strike="noStrike">
                <a:solidFill>
                  <a:schemeClr val="dk1"/>
                </a:solidFill>
                <a:latin typeface="Calibri"/>
                <a:ea typeface="Calibri"/>
                <a:cs typeface="Calibri"/>
                <a:sym typeface="Calibri"/>
              </a:rPr>
              <a:t>You will design, build and test a life vest!</a:t>
            </a:r>
            <a:endParaRPr/>
          </a:p>
        </p:txBody>
      </p:sp>
      <p:sp>
        <p:nvSpPr>
          <p:cNvPr id="157" name="Shape 157"/>
          <p:cNvSpPr txBox="1"/>
          <p:nvPr>
            <p:ph idx="1" type="body"/>
          </p:nvPr>
        </p:nvSpPr>
        <p:spPr>
          <a:xfrm>
            <a:off x="486833" y="2138057"/>
            <a:ext cx="11027833" cy="412357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chemeClr val="dk1"/>
              </a:buClr>
              <a:buSzPts val="700"/>
              <a:buFont typeface="Arial"/>
              <a:buNone/>
            </a:pPr>
            <a:r>
              <a:rPr b="0" i="0" lang="en-US" sz="2800" u="none" cap="none" strike="noStrike">
                <a:solidFill>
                  <a:schemeClr val="dk1"/>
                </a:solidFill>
                <a:latin typeface="Calibri"/>
                <a:ea typeface="Calibri"/>
                <a:cs typeface="Calibri"/>
                <a:sym typeface="Calibri"/>
              </a:rPr>
              <a:t>Max is the family dog and fell into the water.  He doesn’t know how to swim, so you need to create a life vest to save him if he falls overboard!</a:t>
            </a:r>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pic>
        <p:nvPicPr>
          <p:cNvPr id="158" name="Shape 158"/>
          <p:cNvPicPr preferRelativeResize="0"/>
          <p:nvPr/>
        </p:nvPicPr>
        <p:blipFill rotWithShape="1">
          <a:blip r:embed="rId3">
            <a:alphaModFix/>
          </a:blip>
          <a:srcRect b="0" l="0" r="0" t="0"/>
          <a:stretch/>
        </p:blipFill>
        <p:spPr>
          <a:xfrm>
            <a:off x="3069175" y="3132675"/>
            <a:ext cx="5926551" cy="3269050"/>
          </a:xfrm>
          <a:prstGeom prst="rect">
            <a:avLst/>
          </a:prstGeom>
          <a:noFill/>
          <a:ln>
            <a:noFill/>
          </a:ln>
        </p:spPr>
      </p:pic>
      <p:sp>
        <p:nvSpPr>
          <p:cNvPr id="159" name="Shape 159"/>
          <p:cNvSpPr txBox="1"/>
          <p:nvPr/>
        </p:nvSpPr>
        <p:spPr>
          <a:xfrm>
            <a:off x="151180" y="106613"/>
            <a:ext cx="10515599" cy="999419"/>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Engineering a Better World</a:t>
            </a:r>
            <a:endParaRPr/>
          </a:p>
        </p:txBody>
      </p:sp>
      <p:pic>
        <p:nvPicPr>
          <p:cNvPr id="160" name="Shape 160"/>
          <p:cNvPicPr preferRelativeResize="0"/>
          <p:nvPr/>
        </p:nvPicPr>
        <p:blipFill rotWithShape="1">
          <a:blip r:embed="rId4">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Shape 165"/>
          <p:cNvSpPr txBox="1"/>
          <p:nvPr/>
        </p:nvSpPr>
        <p:spPr>
          <a:xfrm>
            <a:off x="204475" y="282340"/>
            <a:ext cx="10515599" cy="104106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Engineering Design Problem</a:t>
            </a:r>
            <a:br>
              <a:rPr b="1" i="0" lang="en-US" sz="4400" u="none" cap="none" strike="noStrike">
                <a:solidFill>
                  <a:schemeClr val="dk1"/>
                </a:solidFill>
                <a:latin typeface="Calibri"/>
                <a:ea typeface="Calibri"/>
                <a:cs typeface="Calibri"/>
                <a:sym typeface="Calibri"/>
              </a:rPr>
            </a:br>
            <a:endParaRPr b="1" i="0" sz="4400" u="none" cap="none" strike="noStrike">
              <a:solidFill>
                <a:schemeClr val="dk1"/>
              </a:solidFill>
              <a:latin typeface="Calibri"/>
              <a:ea typeface="Calibri"/>
              <a:cs typeface="Calibri"/>
              <a:sym typeface="Calibri"/>
            </a:endParaRPr>
          </a:p>
        </p:txBody>
      </p:sp>
      <p:sp>
        <p:nvSpPr>
          <p:cNvPr id="166" name="Shape 166"/>
          <p:cNvSpPr/>
          <p:nvPr/>
        </p:nvSpPr>
        <p:spPr>
          <a:xfrm>
            <a:off x="444497" y="1166329"/>
            <a:ext cx="11112500" cy="4785925"/>
          </a:xfrm>
          <a:prstGeom prst="rect">
            <a:avLst/>
          </a:prstGeom>
          <a:noFill/>
          <a:ln>
            <a:noFill/>
          </a:ln>
        </p:spPr>
        <p:txBody>
          <a:bodyPr anchorCtr="0" anchor="t" bIns="45700" lIns="91425" spcFirstLastPara="1" rIns="91425" wrap="square" tIns="45700">
            <a:noAutofit/>
          </a:bodyPr>
          <a:lstStyle/>
          <a:p>
            <a:pPr indent="-571500" lvl="0" marL="571500" marR="0" rtl="0" algn="l">
              <a:lnSpc>
                <a:spcPct val="100000"/>
              </a:lnSpc>
              <a:spcBef>
                <a:spcPts val="0"/>
              </a:spcBef>
              <a:spcAft>
                <a:spcPts val="0"/>
              </a:spcAft>
              <a:buClr>
                <a:schemeClr val="dk1"/>
              </a:buClr>
              <a:buSzPts val="4000"/>
              <a:buFont typeface="Arial"/>
              <a:buChar char="•"/>
            </a:pPr>
            <a:r>
              <a:rPr b="0" i="0" lang="en-US" sz="4000" u="none" cap="none" strike="noStrike">
                <a:solidFill>
                  <a:schemeClr val="dk1"/>
                </a:solidFill>
                <a:latin typeface="Calibri"/>
                <a:ea typeface="Calibri"/>
                <a:cs typeface="Calibri"/>
                <a:sym typeface="Calibri"/>
              </a:rPr>
              <a:t>You are on a vacation at your friend’s lake house. You and your friend’s family decide take Max, the family dog, and go out on the lake for a boat trip.  </a:t>
            </a:r>
            <a:endParaRPr/>
          </a:p>
          <a:p>
            <a:pPr indent="-571500" lvl="0" marL="571500" marR="0" rtl="0" algn="l">
              <a:lnSpc>
                <a:spcPct val="100000"/>
              </a:lnSpc>
              <a:spcBef>
                <a:spcPts val="1500"/>
              </a:spcBef>
              <a:spcAft>
                <a:spcPts val="0"/>
              </a:spcAft>
              <a:buClr>
                <a:schemeClr val="dk1"/>
              </a:buClr>
              <a:buSzPts val="4000"/>
              <a:buFont typeface="Arial"/>
              <a:buChar char="•"/>
            </a:pPr>
            <a:r>
              <a:rPr b="0" i="0" lang="en-US" sz="4000" u="none" cap="none" strike="noStrike">
                <a:solidFill>
                  <a:schemeClr val="dk1"/>
                </a:solidFill>
                <a:latin typeface="Calibri"/>
                <a:ea typeface="Calibri"/>
                <a:cs typeface="Calibri"/>
                <a:sym typeface="Calibri"/>
              </a:rPr>
              <a:t>While out on the boat, the water becomes rough and Max falls overboard into the water.  </a:t>
            </a:r>
            <a:endParaRPr/>
          </a:p>
          <a:p>
            <a:pPr indent="-571500" lvl="0" marL="571500" marR="0" rtl="0" algn="l">
              <a:lnSpc>
                <a:spcPct val="100000"/>
              </a:lnSpc>
              <a:spcBef>
                <a:spcPts val="1500"/>
              </a:spcBef>
              <a:spcAft>
                <a:spcPts val="0"/>
              </a:spcAft>
              <a:buClr>
                <a:schemeClr val="dk1"/>
              </a:buClr>
              <a:buSzPts val="4000"/>
              <a:buFont typeface="Arial"/>
              <a:buChar char="•"/>
            </a:pPr>
            <a:r>
              <a:rPr b="0" i="0" lang="en-US" sz="4000" u="none" cap="none" strike="noStrike">
                <a:solidFill>
                  <a:schemeClr val="dk1"/>
                </a:solidFill>
                <a:latin typeface="Calibri"/>
                <a:ea typeface="Calibri"/>
                <a:cs typeface="Calibri"/>
                <a:sym typeface="Calibri"/>
              </a:rPr>
              <a:t>Since Max is still a puppy, he does not know how to swim yet.</a:t>
            </a:r>
            <a:endParaRPr/>
          </a:p>
        </p:txBody>
      </p:sp>
      <p:pic>
        <p:nvPicPr>
          <p:cNvPr id="167" name="Shape 167"/>
          <p:cNvPicPr preferRelativeResize="0"/>
          <p:nvPr/>
        </p:nvPicPr>
        <p:blipFill rotWithShape="1">
          <a:blip r:embed="rId3">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Shape 172"/>
          <p:cNvSpPr txBox="1"/>
          <p:nvPr/>
        </p:nvSpPr>
        <p:spPr>
          <a:xfrm>
            <a:off x="132507" y="413575"/>
            <a:ext cx="10515599" cy="78445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Engineering Design Challenge</a:t>
            </a:r>
            <a:br>
              <a:rPr b="1" i="0" lang="en-US" sz="4400" u="none" cap="none" strike="noStrike">
                <a:solidFill>
                  <a:schemeClr val="dk1"/>
                </a:solidFill>
                <a:latin typeface="Calibri"/>
                <a:ea typeface="Calibri"/>
                <a:cs typeface="Calibri"/>
                <a:sym typeface="Calibri"/>
              </a:rPr>
            </a:br>
            <a:endParaRPr b="1" i="0" sz="4400" u="none" cap="none" strike="noStrike">
              <a:solidFill>
                <a:schemeClr val="dk1"/>
              </a:solidFill>
              <a:latin typeface="Calibri"/>
              <a:ea typeface="Calibri"/>
              <a:cs typeface="Calibri"/>
              <a:sym typeface="Calibri"/>
            </a:endParaRPr>
          </a:p>
        </p:txBody>
      </p:sp>
      <p:sp>
        <p:nvSpPr>
          <p:cNvPr id="173" name="Shape 173"/>
          <p:cNvSpPr/>
          <p:nvPr/>
        </p:nvSpPr>
        <p:spPr>
          <a:xfrm>
            <a:off x="444497" y="1632004"/>
            <a:ext cx="11112500" cy="3362459"/>
          </a:xfrm>
          <a:prstGeom prst="rect">
            <a:avLst/>
          </a:prstGeom>
          <a:noFill/>
          <a:ln>
            <a:noFill/>
          </a:ln>
        </p:spPr>
        <p:txBody>
          <a:bodyPr anchorCtr="0" anchor="t" bIns="45700" lIns="91425" spcFirstLastPara="1" rIns="91425" wrap="square" tIns="45700">
            <a:noAutofit/>
          </a:bodyPr>
          <a:lstStyle/>
          <a:p>
            <a:pPr indent="-571500" lvl="0" marL="571500" marR="0" rtl="0" algn="l">
              <a:lnSpc>
                <a:spcPct val="100000"/>
              </a:lnSpc>
              <a:spcBef>
                <a:spcPts val="0"/>
              </a:spcBef>
              <a:spcAft>
                <a:spcPts val="0"/>
              </a:spcAft>
              <a:buClr>
                <a:schemeClr val="dk1"/>
              </a:buClr>
              <a:buSzPts val="4000"/>
              <a:buFont typeface="Arial"/>
              <a:buChar char="•"/>
            </a:pPr>
            <a:r>
              <a:rPr b="0" i="0" lang="en-US" sz="4000" u="none" cap="none" strike="noStrike">
                <a:solidFill>
                  <a:schemeClr val="dk1"/>
                </a:solidFill>
                <a:latin typeface="Calibri"/>
                <a:ea typeface="Calibri"/>
                <a:cs typeface="Calibri"/>
                <a:sym typeface="Calibri"/>
              </a:rPr>
              <a:t>Your team’s challenge is to use supplies that are on the boat to create a life vest that will keep Max afloat.  </a:t>
            </a:r>
            <a:endParaRPr/>
          </a:p>
          <a:p>
            <a:pPr indent="-571500" lvl="0" marL="571500" marR="0" rtl="0" algn="l">
              <a:lnSpc>
                <a:spcPct val="100000"/>
              </a:lnSpc>
              <a:spcBef>
                <a:spcPts val="1500"/>
              </a:spcBef>
              <a:spcAft>
                <a:spcPts val="0"/>
              </a:spcAft>
              <a:buClr>
                <a:schemeClr val="dk1"/>
              </a:buClr>
              <a:buSzPts val="4000"/>
              <a:buFont typeface="Arial"/>
              <a:buChar char="•"/>
            </a:pPr>
            <a:r>
              <a:rPr b="0" i="0" lang="en-US" sz="4000" u="none" cap="none" strike="noStrike">
                <a:solidFill>
                  <a:schemeClr val="dk1"/>
                </a:solidFill>
                <a:latin typeface="Calibri"/>
                <a:ea typeface="Calibri"/>
                <a:cs typeface="Calibri"/>
                <a:sym typeface="Calibri"/>
              </a:rPr>
              <a:t>Remember, Max has already fallen overboard, so the life vest must be put on quickly to save him.</a:t>
            </a:r>
            <a:endParaRPr/>
          </a:p>
        </p:txBody>
      </p:sp>
      <p:pic>
        <p:nvPicPr>
          <p:cNvPr id="174" name="Shape 174"/>
          <p:cNvPicPr preferRelativeResize="0"/>
          <p:nvPr/>
        </p:nvPicPr>
        <p:blipFill rotWithShape="1">
          <a:blip r:embed="rId3">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Shape 180"/>
          <p:cNvSpPr txBox="1"/>
          <p:nvPr>
            <p:ph idx="1" type="body"/>
          </p:nvPr>
        </p:nvSpPr>
        <p:spPr>
          <a:xfrm>
            <a:off x="726975" y="949346"/>
            <a:ext cx="10515600" cy="4758000"/>
          </a:xfrm>
          <a:prstGeom prst="rect">
            <a:avLst/>
          </a:prstGeom>
          <a:noFill/>
          <a:ln>
            <a:noFill/>
          </a:ln>
        </p:spPr>
        <p:txBody>
          <a:bodyPr anchorCtr="0" anchor="t" bIns="45700" lIns="91425" spcFirstLastPara="1" rIns="91425" wrap="square" tIns="45700">
            <a:noAutofit/>
          </a:bodyPr>
          <a:lstStyle/>
          <a:p>
            <a:pPr indent="-228600" lvl="0" marL="228600" marR="0" rtl="0" algn="l">
              <a:lnSpc>
                <a:spcPct val="80000"/>
              </a:lnSpc>
              <a:spcBef>
                <a:spcPts val="0"/>
              </a:spcBef>
              <a:spcAft>
                <a:spcPts val="0"/>
              </a:spcAft>
              <a:buClr>
                <a:schemeClr val="dk1"/>
              </a:buClr>
              <a:buSzPts val="4001"/>
              <a:buFont typeface="Arial"/>
              <a:buChar char="•"/>
            </a:pPr>
            <a:r>
              <a:rPr b="0" i="0" lang="en-US" sz="4050" u="none" cap="none" strike="noStrike">
                <a:solidFill>
                  <a:schemeClr val="dk1"/>
                </a:solidFill>
                <a:latin typeface="Calibri"/>
                <a:ea typeface="Calibri"/>
                <a:cs typeface="Calibri"/>
                <a:sym typeface="Calibri"/>
              </a:rPr>
              <a:t>Device must be in one attached piece</a:t>
            </a:r>
            <a:endParaRPr/>
          </a:p>
          <a:p>
            <a:pPr indent="-228600" lvl="0" marL="228600" marR="0" rtl="0" algn="l">
              <a:lnSpc>
                <a:spcPct val="80000"/>
              </a:lnSpc>
              <a:spcBef>
                <a:spcPts val="1000"/>
              </a:spcBef>
              <a:spcAft>
                <a:spcPts val="0"/>
              </a:spcAft>
              <a:buClr>
                <a:schemeClr val="dk1"/>
              </a:buClr>
              <a:buSzPts val="4001"/>
              <a:buFont typeface="Arial"/>
              <a:buChar char="•"/>
            </a:pPr>
            <a:r>
              <a:rPr b="0" i="0" lang="en-US" sz="4050" u="none" cap="none" strike="noStrike">
                <a:solidFill>
                  <a:schemeClr val="dk1"/>
                </a:solidFill>
                <a:latin typeface="Calibri"/>
                <a:ea typeface="Calibri"/>
                <a:cs typeface="Calibri"/>
                <a:sym typeface="Calibri"/>
              </a:rPr>
              <a:t>Able to be affixed to the can within a one minute period of time</a:t>
            </a:r>
            <a:endParaRPr b="0" i="0" sz="4050" u="none" cap="none" strike="noStrike">
              <a:solidFill>
                <a:schemeClr val="dk1"/>
              </a:solidFill>
              <a:latin typeface="Calibri"/>
              <a:ea typeface="Calibri"/>
              <a:cs typeface="Calibri"/>
              <a:sym typeface="Calibri"/>
            </a:endParaRPr>
          </a:p>
          <a:p>
            <a:pPr indent="-228600" lvl="0" marL="228600" marR="0" rtl="0" algn="l">
              <a:lnSpc>
                <a:spcPct val="80000"/>
              </a:lnSpc>
              <a:spcBef>
                <a:spcPts val="1000"/>
              </a:spcBef>
              <a:spcAft>
                <a:spcPts val="0"/>
              </a:spcAft>
              <a:buClr>
                <a:schemeClr val="dk1"/>
              </a:buClr>
              <a:buSzPts val="4001"/>
              <a:buFont typeface="Arial"/>
              <a:buChar char="•"/>
            </a:pPr>
            <a:r>
              <a:rPr b="0" i="0" lang="en-US" sz="4050" u="none" cap="none" strike="noStrike">
                <a:solidFill>
                  <a:schemeClr val="dk1"/>
                </a:solidFill>
                <a:latin typeface="Calibri"/>
                <a:ea typeface="Calibri"/>
                <a:cs typeface="Calibri"/>
                <a:sym typeface="Calibri"/>
              </a:rPr>
              <a:t>Some portion of the can must touch the water and get wet. (Some portion of the can must also be above water)</a:t>
            </a:r>
            <a:endParaRPr/>
          </a:p>
          <a:p>
            <a:pPr indent="-228600" lvl="0" marL="228600" marR="0" rtl="0" algn="l">
              <a:lnSpc>
                <a:spcPct val="80000"/>
              </a:lnSpc>
              <a:spcBef>
                <a:spcPts val="1000"/>
              </a:spcBef>
              <a:spcAft>
                <a:spcPts val="0"/>
              </a:spcAft>
              <a:buClr>
                <a:schemeClr val="dk1"/>
              </a:buClr>
              <a:buSzPts val="4001"/>
              <a:buFont typeface="Arial"/>
              <a:buChar char="•"/>
            </a:pPr>
            <a:r>
              <a:rPr b="0" i="0" lang="en-US" sz="4050" u="none" cap="none" strike="noStrike">
                <a:solidFill>
                  <a:schemeClr val="dk1"/>
                </a:solidFill>
                <a:latin typeface="Calibri"/>
                <a:ea typeface="Calibri"/>
                <a:cs typeface="Calibri"/>
                <a:sym typeface="Calibri"/>
              </a:rPr>
              <a:t>You cannot just create a boat!</a:t>
            </a:r>
            <a:endParaRPr/>
          </a:p>
          <a:p>
            <a:pPr indent="-228600" lvl="0" marL="228600" marR="0" rtl="0" algn="l">
              <a:lnSpc>
                <a:spcPct val="80000"/>
              </a:lnSpc>
              <a:spcBef>
                <a:spcPts val="1000"/>
              </a:spcBef>
              <a:spcAft>
                <a:spcPts val="0"/>
              </a:spcAft>
              <a:buClr>
                <a:schemeClr val="dk1"/>
              </a:buClr>
              <a:buSzPts val="4001"/>
              <a:buFont typeface="Arial"/>
              <a:buChar char="•"/>
            </a:pPr>
            <a:r>
              <a:rPr b="0" i="0" lang="en-US" sz="4050" u="none" cap="none" strike="noStrike">
                <a:solidFill>
                  <a:schemeClr val="dk1"/>
                </a:solidFill>
                <a:latin typeface="Calibri"/>
                <a:ea typeface="Calibri"/>
                <a:cs typeface="Calibri"/>
                <a:sym typeface="Calibri"/>
              </a:rPr>
              <a:t>Have fun!!</a:t>
            </a:r>
            <a:endParaRPr/>
          </a:p>
        </p:txBody>
      </p:sp>
      <p:sp>
        <p:nvSpPr>
          <p:cNvPr id="181" name="Shape 181"/>
          <p:cNvSpPr txBox="1"/>
          <p:nvPr>
            <p:ph type="title"/>
          </p:nvPr>
        </p:nvSpPr>
        <p:spPr>
          <a:xfrm>
            <a:off x="187126" y="39570"/>
            <a:ext cx="11181346" cy="1024408"/>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Design Goals</a:t>
            </a:r>
            <a:endParaRPr/>
          </a:p>
        </p:txBody>
      </p:sp>
      <p:pic>
        <p:nvPicPr>
          <p:cNvPr id="182" name="Shape 182"/>
          <p:cNvPicPr preferRelativeResize="0"/>
          <p:nvPr/>
        </p:nvPicPr>
        <p:blipFill rotWithShape="1">
          <a:blip r:embed="rId3">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pic>
        <p:nvPicPr>
          <p:cNvPr id="188" name="Shape 188"/>
          <p:cNvPicPr preferRelativeResize="0"/>
          <p:nvPr/>
        </p:nvPicPr>
        <p:blipFill rotWithShape="1">
          <a:blip r:embed="rId3">
            <a:alphaModFix/>
          </a:blip>
          <a:srcRect b="0" l="22450" r="16318" t="0"/>
          <a:stretch/>
        </p:blipFill>
        <p:spPr>
          <a:xfrm>
            <a:off x="6205339" y="3709114"/>
            <a:ext cx="1458059" cy="2381249"/>
          </a:xfrm>
          <a:prstGeom prst="rect">
            <a:avLst/>
          </a:prstGeom>
          <a:noFill/>
          <a:ln>
            <a:noFill/>
          </a:ln>
        </p:spPr>
      </p:pic>
      <p:sp>
        <p:nvSpPr>
          <p:cNvPr id="189" name="Shape 189"/>
          <p:cNvSpPr/>
          <p:nvPr/>
        </p:nvSpPr>
        <p:spPr>
          <a:xfrm>
            <a:off x="3827462" y="1825625"/>
            <a:ext cx="12192000" cy="4572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450"/>
              <a:buFont typeface="Arial"/>
              <a:buNone/>
            </a:pPr>
            <a:br>
              <a:rPr b="0" i="0" lang="en-US" sz="1800" u="none" cap="none" strike="noStrike">
                <a:solidFill>
                  <a:schemeClr val="dk1"/>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800"/>
              <a:buFont typeface="Calibri"/>
              <a:buNone/>
            </a:pPr>
            <a:r>
              <a:t/>
            </a:r>
            <a:endParaRPr b="0" i="0" sz="1800" u="none" cap="none" strike="noStrike">
              <a:solidFill>
                <a:schemeClr val="dk1"/>
              </a:solidFill>
              <a:latin typeface="Arial"/>
              <a:ea typeface="Arial"/>
              <a:cs typeface="Arial"/>
              <a:sym typeface="Arial"/>
            </a:endParaRPr>
          </a:p>
        </p:txBody>
      </p:sp>
      <p:pic>
        <p:nvPicPr>
          <p:cNvPr id="190" name="Shape 190"/>
          <p:cNvPicPr preferRelativeResize="0"/>
          <p:nvPr/>
        </p:nvPicPr>
        <p:blipFill rotWithShape="1">
          <a:blip r:embed="rId4">
            <a:alphaModFix/>
          </a:blip>
          <a:srcRect b="0" l="0" r="0" t="0"/>
          <a:stretch/>
        </p:blipFill>
        <p:spPr>
          <a:xfrm>
            <a:off x="745224" y="1825625"/>
            <a:ext cx="1970165" cy="1480981"/>
          </a:xfrm>
          <a:prstGeom prst="rect">
            <a:avLst/>
          </a:prstGeom>
          <a:noFill/>
          <a:ln>
            <a:noFill/>
          </a:ln>
        </p:spPr>
      </p:pic>
      <p:pic>
        <p:nvPicPr>
          <p:cNvPr id="191" name="Shape 191"/>
          <p:cNvPicPr preferRelativeResize="0"/>
          <p:nvPr/>
        </p:nvPicPr>
        <p:blipFill rotWithShape="1">
          <a:blip r:embed="rId5">
            <a:alphaModFix/>
          </a:blip>
          <a:srcRect b="0" l="0" r="0" t="0"/>
          <a:stretch/>
        </p:blipFill>
        <p:spPr>
          <a:xfrm>
            <a:off x="3939575" y="1838216"/>
            <a:ext cx="1970165" cy="1480981"/>
          </a:xfrm>
          <a:prstGeom prst="rect">
            <a:avLst/>
          </a:prstGeom>
          <a:noFill/>
          <a:ln>
            <a:noFill/>
          </a:ln>
        </p:spPr>
      </p:pic>
      <p:pic>
        <p:nvPicPr>
          <p:cNvPr id="192" name="Shape 192"/>
          <p:cNvPicPr preferRelativeResize="0"/>
          <p:nvPr/>
        </p:nvPicPr>
        <p:blipFill rotWithShape="1">
          <a:blip r:embed="rId6">
            <a:alphaModFix/>
          </a:blip>
          <a:srcRect b="0" l="0" r="0" t="0"/>
          <a:stretch/>
        </p:blipFill>
        <p:spPr>
          <a:xfrm>
            <a:off x="6934368" y="1825625"/>
            <a:ext cx="1970165" cy="1480981"/>
          </a:xfrm>
          <a:prstGeom prst="rect">
            <a:avLst/>
          </a:prstGeom>
          <a:noFill/>
          <a:ln>
            <a:noFill/>
          </a:ln>
        </p:spPr>
      </p:pic>
      <p:pic>
        <p:nvPicPr>
          <p:cNvPr id="193" name="Shape 193"/>
          <p:cNvPicPr preferRelativeResize="0"/>
          <p:nvPr/>
        </p:nvPicPr>
        <p:blipFill rotWithShape="1">
          <a:blip r:embed="rId7">
            <a:alphaModFix/>
          </a:blip>
          <a:srcRect b="0" l="0" r="0" t="0"/>
          <a:stretch/>
        </p:blipFill>
        <p:spPr>
          <a:xfrm>
            <a:off x="2720327" y="3709114"/>
            <a:ext cx="1970165" cy="1480981"/>
          </a:xfrm>
          <a:prstGeom prst="rect">
            <a:avLst/>
          </a:prstGeom>
          <a:noFill/>
          <a:ln>
            <a:noFill/>
          </a:ln>
        </p:spPr>
      </p:pic>
      <p:pic>
        <p:nvPicPr>
          <p:cNvPr id="194" name="Shape 194"/>
          <p:cNvPicPr preferRelativeResize="0"/>
          <p:nvPr/>
        </p:nvPicPr>
        <p:blipFill rotWithShape="1">
          <a:blip r:embed="rId8">
            <a:alphaModFix/>
          </a:blip>
          <a:srcRect b="0" l="0" r="0" t="0"/>
          <a:stretch/>
        </p:blipFill>
        <p:spPr>
          <a:xfrm>
            <a:off x="9773260" y="1825625"/>
            <a:ext cx="1970165" cy="1480981"/>
          </a:xfrm>
          <a:prstGeom prst="rect">
            <a:avLst/>
          </a:prstGeom>
          <a:noFill/>
          <a:ln>
            <a:noFill/>
          </a:ln>
        </p:spPr>
      </p:pic>
      <p:pic>
        <p:nvPicPr>
          <p:cNvPr id="195" name="Shape 195"/>
          <p:cNvPicPr preferRelativeResize="0"/>
          <p:nvPr/>
        </p:nvPicPr>
        <p:blipFill rotWithShape="1">
          <a:blip r:embed="rId9">
            <a:alphaModFix/>
          </a:blip>
          <a:srcRect b="0" l="0" r="0" t="0"/>
          <a:stretch/>
        </p:blipFill>
        <p:spPr>
          <a:xfrm>
            <a:off x="8585046" y="3709114"/>
            <a:ext cx="1970165" cy="1480981"/>
          </a:xfrm>
          <a:prstGeom prst="rect">
            <a:avLst/>
          </a:prstGeom>
          <a:noFill/>
          <a:ln>
            <a:noFill/>
          </a:ln>
        </p:spPr>
      </p:pic>
      <p:sp>
        <p:nvSpPr>
          <p:cNvPr id="196" name="Shape 196"/>
          <p:cNvSpPr/>
          <p:nvPr/>
        </p:nvSpPr>
        <p:spPr>
          <a:xfrm>
            <a:off x="2184603" y="2505669"/>
            <a:ext cx="535723" cy="92332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515151"/>
              </a:buClr>
              <a:buSzPts val="1350"/>
              <a:buFont typeface="Calibri"/>
              <a:buNone/>
            </a:pPr>
            <a:r>
              <a:rPr b="1" i="0" lang="en-US" sz="5400" u="none" cap="none" strike="noStrike">
                <a:solidFill>
                  <a:srgbClr val="515151"/>
                </a:solidFill>
                <a:latin typeface="Calibri"/>
                <a:ea typeface="Calibri"/>
                <a:cs typeface="Calibri"/>
                <a:sym typeface="Calibri"/>
              </a:rPr>
              <a:t>1</a:t>
            </a:r>
            <a:endParaRPr/>
          </a:p>
        </p:txBody>
      </p:sp>
      <p:sp>
        <p:nvSpPr>
          <p:cNvPr id="197" name="Shape 197"/>
          <p:cNvSpPr/>
          <p:nvPr/>
        </p:nvSpPr>
        <p:spPr>
          <a:xfrm>
            <a:off x="10024425" y="4449778"/>
            <a:ext cx="535723" cy="92332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515151"/>
              </a:buClr>
              <a:buSzPts val="1350"/>
              <a:buFont typeface="Calibri"/>
              <a:buNone/>
            </a:pPr>
            <a:r>
              <a:rPr b="1" i="0" lang="en-US" sz="5400" u="none" cap="none" strike="noStrike">
                <a:solidFill>
                  <a:srgbClr val="515151"/>
                </a:solidFill>
                <a:latin typeface="Calibri"/>
                <a:ea typeface="Calibri"/>
                <a:cs typeface="Calibri"/>
                <a:sym typeface="Calibri"/>
              </a:rPr>
              <a:t>2</a:t>
            </a:r>
            <a:endParaRPr/>
          </a:p>
        </p:txBody>
      </p:sp>
      <p:sp>
        <p:nvSpPr>
          <p:cNvPr id="198" name="Shape 198"/>
          <p:cNvSpPr/>
          <p:nvPr/>
        </p:nvSpPr>
        <p:spPr>
          <a:xfrm>
            <a:off x="4761798" y="2566289"/>
            <a:ext cx="1152880" cy="92332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515151"/>
              </a:buClr>
              <a:buSzPts val="1350"/>
              <a:buFont typeface="Calibri"/>
              <a:buNone/>
            </a:pPr>
            <a:r>
              <a:rPr b="1" i="0" lang="en-US" sz="5400" u="none" cap="none" strike="noStrike">
                <a:solidFill>
                  <a:srgbClr val="515151"/>
                </a:solidFill>
                <a:latin typeface="Calibri"/>
                <a:ea typeface="Calibri"/>
                <a:cs typeface="Calibri"/>
                <a:sym typeface="Calibri"/>
              </a:rPr>
              <a:t>1 ft</a:t>
            </a:r>
            <a:endParaRPr/>
          </a:p>
        </p:txBody>
      </p:sp>
      <p:sp>
        <p:nvSpPr>
          <p:cNvPr id="199" name="Shape 199"/>
          <p:cNvSpPr/>
          <p:nvPr/>
        </p:nvSpPr>
        <p:spPr>
          <a:xfrm>
            <a:off x="7141589" y="5165987"/>
            <a:ext cx="535723" cy="92332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515151"/>
              </a:buClr>
              <a:buSzPts val="1350"/>
              <a:buFont typeface="Calibri"/>
              <a:buNone/>
            </a:pPr>
            <a:r>
              <a:rPr b="1" i="0" lang="en-US" sz="5400" u="none" cap="none" strike="noStrike">
                <a:solidFill>
                  <a:srgbClr val="515151"/>
                </a:solidFill>
                <a:latin typeface="Calibri"/>
                <a:ea typeface="Calibri"/>
                <a:cs typeface="Calibri"/>
                <a:sym typeface="Calibri"/>
              </a:rPr>
              <a:t>1</a:t>
            </a:r>
            <a:endParaRPr/>
          </a:p>
        </p:txBody>
      </p:sp>
      <p:sp>
        <p:nvSpPr>
          <p:cNvPr id="200" name="Shape 200"/>
          <p:cNvSpPr/>
          <p:nvPr/>
        </p:nvSpPr>
        <p:spPr>
          <a:xfrm>
            <a:off x="11189768" y="2520388"/>
            <a:ext cx="535723" cy="92332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515151"/>
              </a:buClr>
              <a:buSzPts val="1350"/>
              <a:buFont typeface="Calibri"/>
              <a:buNone/>
            </a:pPr>
            <a:r>
              <a:rPr b="1" i="0" lang="en-US" sz="5400" u="none" cap="none" strike="noStrike">
                <a:solidFill>
                  <a:srgbClr val="515151"/>
                </a:solidFill>
                <a:latin typeface="Calibri"/>
                <a:ea typeface="Calibri"/>
                <a:cs typeface="Calibri"/>
                <a:sym typeface="Calibri"/>
              </a:rPr>
              <a:t>4</a:t>
            </a:r>
            <a:endParaRPr/>
          </a:p>
        </p:txBody>
      </p:sp>
      <p:sp>
        <p:nvSpPr>
          <p:cNvPr id="201" name="Shape 201"/>
          <p:cNvSpPr/>
          <p:nvPr/>
        </p:nvSpPr>
        <p:spPr>
          <a:xfrm>
            <a:off x="4159707" y="4438073"/>
            <a:ext cx="535723" cy="92332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515151"/>
              </a:buClr>
              <a:buSzPts val="1350"/>
              <a:buFont typeface="Calibri"/>
              <a:buNone/>
            </a:pPr>
            <a:r>
              <a:rPr b="1" i="0" lang="en-US" sz="5400" u="none" cap="none" strike="noStrike">
                <a:solidFill>
                  <a:srgbClr val="515151"/>
                </a:solidFill>
                <a:latin typeface="Calibri"/>
                <a:ea typeface="Calibri"/>
                <a:cs typeface="Calibri"/>
                <a:sym typeface="Calibri"/>
              </a:rPr>
              <a:t>3</a:t>
            </a:r>
            <a:endParaRPr/>
          </a:p>
        </p:txBody>
      </p:sp>
      <p:sp>
        <p:nvSpPr>
          <p:cNvPr id="202" name="Shape 202"/>
          <p:cNvSpPr/>
          <p:nvPr/>
        </p:nvSpPr>
        <p:spPr>
          <a:xfrm>
            <a:off x="8371897" y="2520388"/>
            <a:ext cx="535723" cy="92332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515151"/>
              </a:buClr>
              <a:buSzPts val="1350"/>
              <a:buFont typeface="Calibri"/>
              <a:buNone/>
            </a:pPr>
            <a:r>
              <a:rPr b="1" i="0" lang="en-US" sz="5400" u="none" cap="none" strike="noStrike">
                <a:solidFill>
                  <a:srgbClr val="515151"/>
                </a:solidFill>
                <a:latin typeface="Calibri"/>
                <a:ea typeface="Calibri"/>
                <a:cs typeface="Calibri"/>
                <a:sym typeface="Calibri"/>
              </a:rPr>
              <a:t>1</a:t>
            </a:r>
            <a:endParaRPr/>
          </a:p>
        </p:txBody>
      </p:sp>
      <p:sp>
        <p:nvSpPr>
          <p:cNvPr id="203" name="Shape 203"/>
          <p:cNvSpPr txBox="1"/>
          <p:nvPr/>
        </p:nvSpPr>
        <p:spPr>
          <a:xfrm>
            <a:off x="280673" y="102034"/>
            <a:ext cx="10515599" cy="101324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Materials</a:t>
            </a:r>
            <a:endParaRPr/>
          </a:p>
        </p:txBody>
      </p:sp>
      <p:pic>
        <p:nvPicPr>
          <p:cNvPr id="204" name="Shape 204"/>
          <p:cNvPicPr preferRelativeResize="0"/>
          <p:nvPr/>
        </p:nvPicPr>
        <p:blipFill rotWithShape="1">
          <a:blip r:embed="rId10">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9" name="Shape 209"/>
        <p:cNvGrpSpPr/>
        <p:nvPr/>
      </p:nvGrpSpPr>
      <p:grpSpPr>
        <a:xfrm>
          <a:off x="0" y="0"/>
          <a:ext cx="0" cy="0"/>
          <a:chOff x="0" y="0"/>
          <a:chExt cx="0" cy="0"/>
        </a:xfrm>
      </p:grpSpPr>
      <p:pic>
        <p:nvPicPr>
          <p:cNvPr id="210" name="Shape 210"/>
          <p:cNvPicPr preferRelativeResize="0"/>
          <p:nvPr/>
        </p:nvPicPr>
        <p:blipFill rotWithShape="1">
          <a:blip r:embed="rId3">
            <a:alphaModFix/>
          </a:blip>
          <a:srcRect b="0" l="0" r="0" t="0"/>
          <a:stretch/>
        </p:blipFill>
        <p:spPr>
          <a:xfrm>
            <a:off x="2790927" y="1524000"/>
            <a:ext cx="6273092" cy="4750124"/>
          </a:xfrm>
          <a:prstGeom prst="rect">
            <a:avLst/>
          </a:prstGeom>
          <a:noFill/>
          <a:ln>
            <a:noFill/>
          </a:ln>
        </p:spPr>
      </p:pic>
      <p:pic>
        <p:nvPicPr>
          <p:cNvPr id="211" name="Shape 211"/>
          <p:cNvPicPr preferRelativeResize="0"/>
          <p:nvPr/>
        </p:nvPicPr>
        <p:blipFill rotWithShape="1">
          <a:blip r:embed="rId4">
            <a:alphaModFix/>
          </a:blip>
          <a:srcRect b="0" l="0" r="0" t="0"/>
          <a:stretch/>
        </p:blipFill>
        <p:spPr>
          <a:xfrm rot="-596071">
            <a:off x="722297" y="2223207"/>
            <a:ext cx="1909843" cy="1909843"/>
          </a:xfrm>
          <a:prstGeom prst="rect">
            <a:avLst/>
          </a:prstGeom>
          <a:noFill/>
          <a:ln>
            <a:noFill/>
          </a:ln>
        </p:spPr>
      </p:pic>
      <p:pic>
        <p:nvPicPr>
          <p:cNvPr id="212" name="Shape 212"/>
          <p:cNvPicPr preferRelativeResize="0"/>
          <p:nvPr/>
        </p:nvPicPr>
        <p:blipFill rotWithShape="1">
          <a:blip r:embed="rId5">
            <a:alphaModFix/>
          </a:blip>
          <a:srcRect b="0" l="0" r="0" t="0"/>
          <a:stretch/>
        </p:blipFill>
        <p:spPr>
          <a:xfrm>
            <a:off x="9252999" y="3548573"/>
            <a:ext cx="2628055" cy="2706371"/>
          </a:xfrm>
          <a:prstGeom prst="rect">
            <a:avLst/>
          </a:prstGeom>
          <a:noFill/>
          <a:ln>
            <a:noFill/>
          </a:ln>
        </p:spPr>
      </p:pic>
      <p:sp>
        <p:nvSpPr>
          <p:cNvPr id="213" name="Shape 213"/>
          <p:cNvSpPr txBox="1"/>
          <p:nvPr/>
        </p:nvSpPr>
        <p:spPr>
          <a:xfrm>
            <a:off x="245244" y="32485"/>
            <a:ext cx="9500929" cy="127009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1350"/>
              <a:buFont typeface="Calibri"/>
              <a:buNone/>
            </a:pPr>
            <a:r>
              <a:rPr b="1" i="0" lang="en-US" sz="5400" u="none" cap="none" strike="noStrike">
                <a:solidFill>
                  <a:schemeClr val="dk1"/>
                </a:solidFill>
                <a:latin typeface="Calibri"/>
                <a:ea typeface="Calibri"/>
                <a:cs typeface="Calibri"/>
                <a:sym typeface="Calibri"/>
              </a:rPr>
              <a:t>Design Testing</a:t>
            </a:r>
            <a:endParaRPr/>
          </a:p>
        </p:txBody>
      </p:sp>
      <p:pic>
        <p:nvPicPr>
          <p:cNvPr id="214" name="Shape 214"/>
          <p:cNvPicPr preferRelativeResize="0"/>
          <p:nvPr/>
        </p:nvPicPr>
        <p:blipFill rotWithShape="1">
          <a:blip r:embed="rId6">
            <a:alphaModFix/>
          </a:blip>
          <a:srcRect b="0" l="0" r="0" t="0"/>
          <a:stretch/>
        </p:blipFill>
        <p:spPr>
          <a:xfrm>
            <a:off x="0" y="6029325"/>
            <a:ext cx="999158" cy="827784"/>
          </a:xfrm>
          <a:prstGeom prst="rect">
            <a:avLst/>
          </a:prstGeom>
          <a:noFill/>
          <a:ln>
            <a:noFill/>
          </a:ln>
        </p:spPr>
      </p:pic>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