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</p:sldIdLst>
  <p:sldSz cy="6858000" cx="12192000"/>
  <p:notesSz cx="6858000" cy="9144000"/>
  <p:embeddedFontLst>
    <p:embeddedFont>
      <p:font typeface="Roboto"/>
      <p:regular r:id="rId22"/>
      <p:bold r:id="rId23"/>
      <p:italic r:id="rId24"/>
      <p:boldItalic r:id="rId2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tableStyles.xml><?xml version="1.0" encoding="utf-8"?>
<a:tblStyleLst xmlns:a="http://schemas.openxmlformats.org/drawingml/2006/main" xmlns:r="http://schemas.openxmlformats.org/officeDocument/2006/relationships" def="{73C6A2E2-A610-45B8-93FE-C9DC6E2C7045}">
  <a:tblStyle styleId="{73C6A2E2-A610-45B8-93FE-C9DC6E2C7045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cap="flat" cmpd="sng" w="9525">
              <a:solidFill>
                <a:srgbClr val="000000">
                  <a:alpha val="0"/>
                </a:srgbClr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000000">
                  <a:alpha val="0"/>
                </a:srgbClr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000000">
                  <a:alpha val="0"/>
                </a:srgbClr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000000">
                  <a:alpha val="0"/>
                </a:srgbClr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FFFFFF">
              <a:alpha val="0"/>
            </a:srgbClr>
          </a:solidFill>
        </a:fill>
      </a:tcStyle>
    </a:wholeTbl>
    <a:band1H>
      <a:tcTxStyle/>
      <a:tcStyle>
        <a:fill>
          <a:solidFill>
            <a:schemeClr val="accent1">
              <a:alpha val="20000"/>
            </a:schemeClr>
          </a:solidFill>
        </a:fill>
      </a:tcStyle>
    </a:band1H>
    <a:band2H>
      <a:tcTxStyle/>
    </a:band2H>
    <a:band1V>
      <a:tcTxStyle/>
      <a:tcStyle>
        <a:fill>
          <a:solidFill>
            <a:schemeClr val="accent1">
              <a:alpha val="20000"/>
            </a:schemeClr>
          </a:solidFill>
        </a:fill>
      </a:tcStyle>
    </a:band1V>
    <a:band2V>
      <a:tcTxStyle/>
    </a:band2V>
    <a:lastCol>
      <a:tcTxStyle b="on" i="off"/>
    </a:lastCol>
    <a:firstCol>
      <a:tcTxStyle b="on" i="off"/>
    </a:firstCol>
    <a:lastRow>
      <a:tcTxStyle b="on" i="off"/>
      <a:tcStyle>
        <a:tcBdr>
          <a:top>
            <a:ln cap="flat" cmpd="sng" w="127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rgbClr val="FFFFFF">
              <a:alpha val="0"/>
            </a:srgbClr>
          </a:solidFill>
        </a:fill>
      </a:tcStyle>
    </a:lastRow>
    <a:seCell>
      <a:tcTxStyle/>
    </a:seCell>
    <a:swCell>
      <a:tcTxStyle/>
    </a:swCell>
    <a:firstRow>
      <a:tcTxStyle b="on" i="off"/>
      <a:tcStyle>
        <a:tcBdr>
          <a:bottom>
            <a:ln cap="flat" cmpd="sng" w="127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a:bottom>
        </a:tcBdr>
        <a:fill>
          <a:solidFill>
            <a:srgbClr val="FFFFFF">
              <a:alpha val="0"/>
            </a:srgbClr>
          </a:solidFill>
        </a:fill>
      </a:tcStyle>
    </a:firstRow>
    <a:neCell>
      <a:tcTxStyle/>
    </a:neCell>
    <a:nwCell>
      <a:tcTxStyle/>
    </a:nwCell>
  </a:tblStyle>
</a:tblStyleLst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font" Target="fonts/Roboto-regular.fntdata"/><Relationship Id="rId21" Type="http://schemas.openxmlformats.org/officeDocument/2006/relationships/slide" Target="slides/slide16.xml"/><Relationship Id="rId24" Type="http://schemas.openxmlformats.org/officeDocument/2006/relationships/font" Target="fonts/Roboto-italic.fntdata"/><Relationship Id="rId23" Type="http://schemas.openxmlformats.org/officeDocument/2006/relationships/font" Target="fonts/Roboto-bold.fntdata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5" Type="http://schemas.openxmlformats.org/officeDocument/2006/relationships/font" Target="fonts/Roboto-bold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2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Shape 4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Shape 5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Shape 6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Shape 7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Shape 94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5" name="Shape 95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Shape 189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0" name="Shape 190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Shape 199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0" name="Shape 200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Shape 207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8" name="Shape 208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Shape 213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4" name="Shape 214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26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Shape 227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8" name="Shape 228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32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Shape 233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4" name="Shape 234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40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Shape 241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2" name="Shape 242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3" name="Shape 243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Shape 100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1" name="Shape 101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Shape 108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9" name="Shape 109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Shape 114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5" name="Shape 115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6" name="Shape 116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Shape 122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3" name="Shape 123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Shape 130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1" name="Shape 131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Shape 136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7" name="Shape 137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Shape 148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9" name="Shape 149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Shape 162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3" name="Shape 163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showMasterSp="0" type="title">
  <p:cSld name="TITLE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hape 19"/>
          <p:cNvSpPr/>
          <p:nvPr/>
        </p:nvSpPr>
        <p:spPr>
          <a:xfrm>
            <a:off x="2832533" y="1371600"/>
            <a:ext cx="9359467" cy="2971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" name="Shape 20"/>
          <p:cNvSpPr/>
          <p:nvPr/>
        </p:nvSpPr>
        <p:spPr>
          <a:xfrm>
            <a:off x="2832533" y="4462272"/>
            <a:ext cx="9359467" cy="103327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" name="Shape 21"/>
          <p:cNvSpPr txBox="1"/>
          <p:nvPr>
            <p:ph type="ctrTitle"/>
          </p:nvPr>
        </p:nvSpPr>
        <p:spPr>
          <a:xfrm>
            <a:off x="3175199" y="1943842"/>
            <a:ext cx="8500062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b="1" i="0" sz="6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22" name="Shape 22"/>
          <p:cNvSpPr txBox="1"/>
          <p:nvPr>
            <p:ph idx="1" type="subTitle"/>
          </p:nvPr>
        </p:nvSpPr>
        <p:spPr>
          <a:xfrm>
            <a:off x="3175199" y="4538659"/>
            <a:ext cx="8500062" cy="865321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ctr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ctr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3" name="Shape 23"/>
          <p:cNvSpPr txBox="1"/>
          <p:nvPr>
            <p:ph idx="10" type="dt"/>
          </p:nvPr>
        </p:nvSpPr>
        <p:spPr>
          <a:xfrm>
            <a:off x="1280160" y="6356350"/>
            <a:ext cx="197194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4" name="Shape 24"/>
          <p:cNvSpPr txBox="1"/>
          <p:nvPr>
            <p:ph idx="11" type="ftr"/>
          </p:nvPr>
        </p:nvSpPr>
        <p:spPr>
          <a:xfrm>
            <a:off x="3252107" y="6356350"/>
            <a:ext cx="568778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5" name="Shape 25"/>
          <p:cNvSpPr txBox="1"/>
          <p:nvPr>
            <p:ph idx="12" type="sldNum"/>
          </p:nvPr>
        </p:nvSpPr>
        <p:spPr>
          <a:xfrm>
            <a:off x="8939894" y="6356350"/>
            <a:ext cx="196889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Vertical Text" type="vertTx">
  <p:cSld name="VERTICAL_TEXT"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/>
          <p:nvPr>
            <p:ph type="title"/>
          </p:nvPr>
        </p:nvSpPr>
        <p:spPr>
          <a:xfrm>
            <a:off x="1280160" y="466343"/>
            <a:ext cx="9628632" cy="1362113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Calibri"/>
              <a:buNone/>
              <a:defRPr b="0" i="0" sz="3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81" name="Shape 81"/>
          <p:cNvSpPr txBox="1"/>
          <p:nvPr>
            <p:ph idx="1" type="body"/>
          </p:nvPr>
        </p:nvSpPr>
        <p:spPr>
          <a:xfrm rot="5400000">
            <a:off x="4101370" y="-630460"/>
            <a:ext cx="3986213" cy="962863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68300" lvl="0" marL="457200" marR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Noto Sans Symbols"/>
              <a:buChar char="▪"/>
              <a:defRPr b="0" i="0" sz="2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55600" lvl="1" marL="914400" marR="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▪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▪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302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▪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302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▪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302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▪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302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▪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302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▪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302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▪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2" name="Shape 82"/>
          <p:cNvSpPr txBox="1"/>
          <p:nvPr>
            <p:ph idx="10" type="dt"/>
          </p:nvPr>
        </p:nvSpPr>
        <p:spPr>
          <a:xfrm>
            <a:off x="1280160" y="6356350"/>
            <a:ext cx="197194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3" name="Shape 83"/>
          <p:cNvSpPr txBox="1"/>
          <p:nvPr>
            <p:ph idx="11" type="ftr"/>
          </p:nvPr>
        </p:nvSpPr>
        <p:spPr>
          <a:xfrm>
            <a:off x="3252107" y="6356350"/>
            <a:ext cx="568778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4" name="Shape 84"/>
          <p:cNvSpPr txBox="1"/>
          <p:nvPr>
            <p:ph idx="12" type="sldNum"/>
          </p:nvPr>
        </p:nvSpPr>
        <p:spPr>
          <a:xfrm>
            <a:off x="8939894" y="6356350"/>
            <a:ext cx="196889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Vertical Title and Text" showMasterSp="0" type="vertTitleAndTx">
  <p:cSld name="VERTICAL_TITLE_AND_VERTICAL_TEXT"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/>
          <p:nvPr/>
        </p:nvSpPr>
        <p:spPr>
          <a:xfrm rot="5400000">
            <a:off x="8267671" y="3370131"/>
            <a:ext cx="6858000" cy="11887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87" name="Shape 8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 rot="5400000">
            <a:off x="7523375" y="2743540"/>
            <a:ext cx="6857433" cy="1371487"/>
          </a:xfrm>
          <a:prstGeom prst="rect">
            <a:avLst/>
          </a:prstGeom>
          <a:noFill/>
          <a:ln>
            <a:noFill/>
          </a:ln>
        </p:spPr>
      </p:pic>
      <p:sp>
        <p:nvSpPr>
          <p:cNvPr id="88" name="Shape 88"/>
          <p:cNvSpPr txBox="1"/>
          <p:nvPr>
            <p:ph type="title"/>
          </p:nvPr>
        </p:nvSpPr>
        <p:spPr>
          <a:xfrm rot="5400000">
            <a:off x="8094434" y="2634163"/>
            <a:ext cx="5714714" cy="1370886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Calibri"/>
              <a:buNone/>
              <a:defRPr b="0" i="0" sz="3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89" name="Shape 89"/>
          <p:cNvSpPr txBox="1"/>
          <p:nvPr>
            <p:ph idx="1" type="body"/>
          </p:nvPr>
        </p:nvSpPr>
        <p:spPr>
          <a:xfrm rot="5400000">
            <a:off x="2367386" y="-1526938"/>
            <a:ext cx="5714714" cy="969308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68300" lvl="0" marL="457200" marR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Noto Sans Symbols"/>
              <a:buChar char="▪"/>
              <a:defRPr b="0" i="0" sz="2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55600" lvl="1" marL="914400" marR="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▪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▪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302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▪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302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▪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302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▪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302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▪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302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▪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302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▪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0" name="Shape 90"/>
          <p:cNvSpPr txBox="1"/>
          <p:nvPr>
            <p:ph idx="10" type="dt"/>
          </p:nvPr>
        </p:nvSpPr>
        <p:spPr>
          <a:xfrm>
            <a:off x="378199" y="6356350"/>
            <a:ext cx="197194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1" name="Shape 91"/>
          <p:cNvSpPr txBox="1"/>
          <p:nvPr>
            <p:ph idx="11" type="ftr"/>
          </p:nvPr>
        </p:nvSpPr>
        <p:spPr>
          <a:xfrm>
            <a:off x="2382374" y="6356350"/>
            <a:ext cx="568778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2" name="Shape 92"/>
          <p:cNvSpPr txBox="1"/>
          <p:nvPr>
            <p:ph idx="12" type="sldNum"/>
          </p:nvPr>
        </p:nvSpPr>
        <p:spPr>
          <a:xfrm>
            <a:off x="8102389" y="6356350"/>
            <a:ext cx="196889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Content" type="obj">
  <p:cSld name="OBJECT"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Shape 27"/>
          <p:cNvSpPr txBox="1"/>
          <p:nvPr>
            <p:ph type="title"/>
          </p:nvPr>
        </p:nvSpPr>
        <p:spPr>
          <a:xfrm>
            <a:off x="1280160" y="466343"/>
            <a:ext cx="9628632" cy="1362113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Calibri"/>
              <a:buNone/>
              <a:defRPr b="0" i="0" sz="3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28" name="Shape 28"/>
          <p:cNvSpPr txBox="1"/>
          <p:nvPr>
            <p:ph idx="1" type="body"/>
          </p:nvPr>
        </p:nvSpPr>
        <p:spPr>
          <a:xfrm>
            <a:off x="1280160" y="2190749"/>
            <a:ext cx="9628632" cy="398621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68300" lvl="0" marL="457200" marR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Noto Sans Symbols"/>
              <a:buChar char="▪"/>
              <a:defRPr b="0" i="0" sz="2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55600" lvl="1" marL="914400" marR="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▪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▪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302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▪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302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▪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302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▪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302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▪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302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▪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302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▪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9" name="Shape 29"/>
          <p:cNvSpPr txBox="1"/>
          <p:nvPr>
            <p:ph idx="10" type="dt"/>
          </p:nvPr>
        </p:nvSpPr>
        <p:spPr>
          <a:xfrm>
            <a:off x="1280160" y="6356350"/>
            <a:ext cx="197194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0" name="Shape 30"/>
          <p:cNvSpPr txBox="1"/>
          <p:nvPr>
            <p:ph idx="11" type="ftr"/>
          </p:nvPr>
        </p:nvSpPr>
        <p:spPr>
          <a:xfrm>
            <a:off x="3252107" y="6356350"/>
            <a:ext cx="568778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1" name="Shape 31"/>
          <p:cNvSpPr txBox="1"/>
          <p:nvPr>
            <p:ph idx="12" type="sldNum"/>
          </p:nvPr>
        </p:nvSpPr>
        <p:spPr>
          <a:xfrm>
            <a:off x="8939894" y="6356350"/>
            <a:ext cx="196889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wo Content" type="twoObj">
  <p:cSld name="TWO_OBJECTS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/>
          <p:nvPr>
            <p:ph type="title"/>
          </p:nvPr>
        </p:nvSpPr>
        <p:spPr>
          <a:xfrm>
            <a:off x="1280160" y="466343"/>
            <a:ext cx="9628632" cy="1362113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Calibri"/>
              <a:buNone/>
              <a:defRPr b="0" i="0" sz="3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34" name="Shape 34"/>
          <p:cNvSpPr txBox="1"/>
          <p:nvPr>
            <p:ph idx="1" type="body"/>
          </p:nvPr>
        </p:nvSpPr>
        <p:spPr>
          <a:xfrm>
            <a:off x="1280160" y="2194560"/>
            <a:ext cx="4489704" cy="3986784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68300" lvl="0" marL="457200" marR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Noto Sans Symbols"/>
              <a:buChar char="▪"/>
              <a:defRPr b="0" i="0" sz="2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55600" lvl="1" marL="914400" marR="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▪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▪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302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▪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302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▪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302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▪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302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▪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302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▪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302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▪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5" name="Shape 35"/>
          <p:cNvSpPr txBox="1"/>
          <p:nvPr>
            <p:ph idx="2" type="body"/>
          </p:nvPr>
        </p:nvSpPr>
        <p:spPr>
          <a:xfrm>
            <a:off x="6415368" y="2194560"/>
            <a:ext cx="4493424" cy="3986784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68300" lvl="0" marL="457200" marR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Noto Sans Symbols"/>
              <a:buChar char="▪"/>
              <a:defRPr b="0" i="0" sz="2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55600" lvl="1" marL="914400" marR="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▪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▪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302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▪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302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▪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302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▪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302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▪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302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▪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302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▪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6" name="Shape 36"/>
          <p:cNvSpPr txBox="1"/>
          <p:nvPr>
            <p:ph idx="10" type="dt"/>
          </p:nvPr>
        </p:nvSpPr>
        <p:spPr>
          <a:xfrm>
            <a:off x="1280160" y="6356350"/>
            <a:ext cx="197194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7" name="Shape 37"/>
          <p:cNvSpPr txBox="1"/>
          <p:nvPr>
            <p:ph idx="11" type="ftr"/>
          </p:nvPr>
        </p:nvSpPr>
        <p:spPr>
          <a:xfrm>
            <a:off x="3252107" y="6356350"/>
            <a:ext cx="568778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8" name="Shape 38"/>
          <p:cNvSpPr txBox="1"/>
          <p:nvPr>
            <p:ph idx="12" type="sldNum"/>
          </p:nvPr>
        </p:nvSpPr>
        <p:spPr>
          <a:xfrm>
            <a:off x="8939894" y="6356350"/>
            <a:ext cx="196889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showMasterSp="0" type="secHead">
  <p:cSld name="SECTION_HEADER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Shape 40"/>
          <p:cNvSpPr/>
          <p:nvPr/>
        </p:nvSpPr>
        <p:spPr>
          <a:xfrm>
            <a:off x="3502152" y="-20637"/>
            <a:ext cx="7315200" cy="43434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1" name="Shape 41"/>
          <p:cNvSpPr/>
          <p:nvPr/>
        </p:nvSpPr>
        <p:spPr>
          <a:xfrm>
            <a:off x="3502152" y="4462272"/>
            <a:ext cx="7315200" cy="171907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2" name="Shape 42"/>
          <p:cNvSpPr txBox="1"/>
          <p:nvPr>
            <p:ph type="title"/>
          </p:nvPr>
        </p:nvSpPr>
        <p:spPr>
          <a:xfrm>
            <a:off x="3838015" y="658346"/>
            <a:ext cx="6597464" cy="366441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0"/>
              <a:buFont typeface="Calibri"/>
              <a:buNone/>
              <a:defRPr b="1" i="0" sz="5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43" name="Shape 43"/>
          <p:cNvSpPr txBox="1"/>
          <p:nvPr>
            <p:ph idx="1" type="body"/>
          </p:nvPr>
        </p:nvSpPr>
        <p:spPr>
          <a:xfrm>
            <a:off x="3838014" y="4589463"/>
            <a:ext cx="6597465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8F9291"/>
              </a:buClr>
              <a:buSzPts val="2000"/>
              <a:buFont typeface="Noto Sans Symbols"/>
              <a:buNone/>
              <a:defRPr b="0" i="0" sz="2000" u="none" cap="none" strike="noStrike">
                <a:solidFill>
                  <a:srgbClr val="8F929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8F9291"/>
              </a:buClr>
              <a:buSzPts val="1800"/>
              <a:buFont typeface="Noto Sans Symbols"/>
              <a:buNone/>
              <a:defRPr b="0" i="0" sz="1800" u="none" cap="none" strike="noStrike">
                <a:solidFill>
                  <a:srgbClr val="8F929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F9291"/>
              </a:buClr>
              <a:buSzPts val="1600"/>
              <a:buFont typeface="Noto Sans Symbols"/>
              <a:buNone/>
              <a:defRPr b="0" i="0" sz="1600" u="none" cap="none" strike="noStrike">
                <a:solidFill>
                  <a:srgbClr val="8F929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F9291"/>
              </a:buClr>
              <a:buSzPts val="1600"/>
              <a:buFont typeface="Noto Sans Symbols"/>
              <a:buNone/>
              <a:defRPr b="0" i="0" sz="1600" u="none" cap="none" strike="noStrike">
                <a:solidFill>
                  <a:srgbClr val="8F929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F9291"/>
              </a:buClr>
              <a:buSzPts val="1600"/>
              <a:buFont typeface="Noto Sans Symbols"/>
              <a:buNone/>
              <a:defRPr b="0" i="0" sz="1600" u="none" cap="none" strike="noStrike">
                <a:solidFill>
                  <a:srgbClr val="8F929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F9291"/>
              </a:buClr>
              <a:buSzPts val="1600"/>
              <a:buFont typeface="Noto Sans Symbols"/>
              <a:buNone/>
              <a:defRPr b="0" i="0" sz="1600" u="none" cap="none" strike="noStrike">
                <a:solidFill>
                  <a:srgbClr val="8F929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F9291"/>
              </a:buClr>
              <a:buSzPts val="1600"/>
              <a:buFont typeface="Noto Sans Symbols"/>
              <a:buNone/>
              <a:defRPr b="0" i="0" sz="1600" u="none" cap="none" strike="noStrike">
                <a:solidFill>
                  <a:srgbClr val="8F929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F9291"/>
              </a:buClr>
              <a:buSzPts val="1600"/>
              <a:buFont typeface="Noto Sans Symbols"/>
              <a:buNone/>
              <a:defRPr b="0" i="0" sz="1600" u="none" cap="none" strike="noStrike">
                <a:solidFill>
                  <a:srgbClr val="8F929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4" name="Shape 44"/>
          <p:cNvSpPr txBox="1"/>
          <p:nvPr>
            <p:ph idx="10" type="dt"/>
          </p:nvPr>
        </p:nvSpPr>
        <p:spPr>
          <a:xfrm>
            <a:off x="1280160" y="6356350"/>
            <a:ext cx="197194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5" name="Shape 45"/>
          <p:cNvSpPr txBox="1"/>
          <p:nvPr>
            <p:ph idx="11" type="ftr"/>
          </p:nvPr>
        </p:nvSpPr>
        <p:spPr>
          <a:xfrm>
            <a:off x="3252107" y="6356350"/>
            <a:ext cx="568778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6" name="Shape 46"/>
          <p:cNvSpPr txBox="1"/>
          <p:nvPr>
            <p:ph idx="12" type="sldNum"/>
          </p:nvPr>
        </p:nvSpPr>
        <p:spPr>
          <a:xfrm>
            <a:off x="8939894" y="6356350"/>
            <a:ext cx="196889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1200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1200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1200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1200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1200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1200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1200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1200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1200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mparison">
  <p:cSld name="Comparison"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hape 48"/>
          <p:cNvSpPr txBox="1"/>
          <p:nvPr>
            <p:ph type="title"/>
          </p:nvPr>
        </p:nvSpPr>
        <p:spPr>
          <a:xfrm>
            <a:off x="1280160" y="466343"/>
            <a:ext cx="9628632" cy="1362113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Calibri"/>
              <a:buNone/>
              <a:defRPr b="0" i="0" sz="3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49" name="Shape 49"/>
          <p:cNvSpPr txBox="1"/>
          <p:nvPr>
            <p:ph idx="1" type="body"/>
          </p:nvPr>
        </p:nvSpPr>
        <p:spPr>
          <a:xfrm>
            <a:off x="1280160" y="1828456"/>
            <a:ext cx="4489704" cy="830695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228600" lvl="0" marL="457200" marR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None/>
              <a:defRPr b="1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None/>
              <a:defRPr b="1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None/>
              <a:defRPr b="1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0" name="Shape 50"/>
          <p:cNvSpPr txBox="1"/>
          <p:nvPr>
            <p:ph idx="2" type="body"/>
          </p:nvPr>
        </p:nvSpPr>
        <p:spPr>
          <a:xfrm>
            <a:off x="1280160" y="2743194"/>
            <a:ext cx="4489704" cy="343376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68300" lvl="0" marL="457200" marR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Noto Sans Symbols"/>
              <a:buChar char="▪"/>
              <a:defRPr b="0" i="0" sz="2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55600" lvl="1" marL="914400" marR="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▪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▪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302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▪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302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▪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302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▪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302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▪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302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▪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302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▪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1" name="Shape 51"/>
          <p:cNvSpPr txBox="1"/>
          <p:nvPr>
            <p:ph idx="3" type="body"/>
          </p:nvPr>
        </p:nvSpPr>
        <p:spPr>
          <a:xfrm>
            <a:off x="6419088" y="1828456"/>
            <a:ext cx="4489704" cy="830695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228600" lvl="0" marL="457200" marR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None/>
              <a:defRPr b="1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None/>
              <a:defRPr b="1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None/>
              <a:defRPr b="1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2" name="Shape 52"/>
          <p:cNvSpPr txBox="1"/>
          <p:nvPr>
            <p:ph idx="4" type="body"/>
          </p:nvPr>
        </p:nvSpPr>
        <p:spPr>
          <a:xfrm>
            <a:off x="6419088" y="2743194"/>
            <a:ext cx="4489704" cy="343376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68300" lvl="0" marL="457200" marR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Noto Sans Symbols"/>
              <a:buChar char="▪"/>
              <a:defRPr b="0" i="0" sz="2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55600" lvl="1" marL="914400" marR="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▪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▪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302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▪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302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▪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302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▪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302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▪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302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▪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302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▪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3" name="Shape 53"/>
          <p:cNvSpPr txBox="1"/>
          <p:nvPr>
            <p:ph idx="10" type="dt"/>
          </p:nvPr>
        </p:nvSpPr>
        <p:spPr>
          <a:xfrm>
            <a:off x="1280160" y="6356350"/>
            <a:ext cx="197194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4" name="Shape 54"/>
          <p:cNvSpPr txBox="1"/>
          <p:nvPr>
            <p:ph idx="11" type="ftr"/>
          </p:nvPr>
        </p:nvSpPr>
        <p:spPr>
          <a:xfrm>
            <a:off x="3252107" y="6356350"/>
            <a:ext cx="568778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5" name="Shape 55"/>
          <p:cNvSpPr txBox="1"/>
          <p:nvPr>
            <p:ph idx="12" type="sldNum"/>
          </p:nvPr>
        </p:nvSpPr>
        <p:spPr>
          <a:xfrm>
            <a:off x="8939894" y="6356350"/>
            <a:ext cx="196889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 txBox="1"/>
          <p:nvPr>
            <p:ph type="title"/>
          </p:nvPr>
        </p:nvSpPr>
        <p:spPr>
          <a:xfrm>
            <a:off x="1280160" y="466343"/>
            <a:ext cx="9628632" cy="1362113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Calibri"/>
              <a:buNone/>
              <a:defRPr b="0" i="0" sz="3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58" name="Shape 58"/>
          <p:cNvSpPr txBox="1"/>
          <p:nvPr>
            <p:ph idx="10" type="dt"/>
          </p:nvPr>
        </p:nvSpPr>
        <p:spPr>
          <a:xfrm>
            <a:off x="1280160" y="6356350"/>
            <a:ext cx="197194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9" name="Shape 59"/>
          <p:cNvSpPr txBox="1"/>
          <p:nvPr>
            <p:ph idx="11" type="ftr"/>
          </p:nvPr>
        </p:nvSpPr>
        <p:spPr>
          <a:xfrm>
            <a:off x="3252107" y="6356350"/>
            <a:ext cx="568778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0" name="Shape 60"/>
          <p:cNvSpPr txBox="1"/>
          <p:nvPr>
            <p:ph idx="12" type="sldNum"/>
          </p:nvPr>
        </p:nvSpPr>
        <p:spPr>
          <a:xfrm>
            <a:off x="8939894" y="6356350"/>
            <a:ext cx="196889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ntent with Caption">
  <p:cSld name="Content with Caption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 txBox="1"/>
          <p:nvPr>
            <p:ph type="title"/>
          </p:nvPr>
        </p:nvSpPr>
        <p:spPr>
          <a:xfrm>
            <a:off x="1280160" y="466343"/>
            <a:ext cx="9628632" cy="1362113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Calibri"/>
              <a:buNone/>
              <a:defRPr b="0" i="0" sz="3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63" name="Shape 63"/>
          <p:cNvSpPr txBox="1"/>
          <p:nvPr>
            <p:ph idx="1" type="body"/>
          </p:nvPr>
        </p:nvSpPr>
        <p:spPr>
          <a:xfrm>
            <a:off x="1291818" y="2465294"/>
            <a:ext cx="3834874" cy="371166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marR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Noto Sans Symbols"/>
              <a:buNone/>
              <a:defRPr b="0" i="0" sz="2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Noto Sans Symbols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Noto Sans Symbols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Noto Sans Symbols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Noto Sans Symbols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Noto Sans Symbols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Noto Sans Symbols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Noto Sans Symbols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4" name="Shape 64"/>
          <p:cNvSpPr txBox="1"/>
          <p:nvPr>
            <p:ph idx="2" type="body"/>
          </p:nvPr>
        </p:nvSpPr>
        <p:spPr>
          <a:xfrm>
            <a:off x="5518897" y="2465294"/>
            <a:ext cx="5174504" cy="371166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68300" lvl="0" marL="457200" marR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Noto Sans Symbols"/>
              <a:buChar char="▪"/>
              <a:defRPr b="0" i="0" sz="2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55600" lvl="1" marL="914400" marR="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▪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▪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302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▪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302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▪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302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▪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302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▪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302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▪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302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▪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5" name="Shape 65"/>
          <p:cNvSpPr txBox="1"/>
          <p:nvPr>
            <p:ph idx="10" type="dt"/>
          </p:nvPr>
        </p:nvSpPr>
        <p:spPr>
          <a:xfrm>
            <a:off x="1280160" y="6356350"/>
            <a:ext cx="197194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6" name="Shape 66"/>
          <p:cNvSpPr txBox="1"/>
          <p:nvPr>
            <p:ph idx="11" type="ftr"/>
          </p:nvPr>
        </p:nvSpPr>
        <p:spPr>
          <a:xfrm>
            <a:off x="3252107" y="6356350"/>
            <a:ext cx="568778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7" name="Shape 67"/>
          <p:cNvSpPr txBox="1"/>
          <p:nvPr>
            <p:ph idx="12" type="sldNum"/>
          </p:nvPr>
        </p:nvSpPr>
        <p:spPr>
          <a:xfrm>
            <a:off x="8939894" y="6356350"/>
            <a:ext cx="196889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Picture with Caption" type="picTx">
  <p:cSld name="PICTURE_WITH_CAPTION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 txBox="1"/>
          <p:nvPr>
            <p:ph type="title"/>
          </p:nvPr>
        </p:nvSpPr>
        <p:spPr>
          <a:xfrm>
            <a:off x="1280160" y="466343"/>
            <a:ext cx="9628632" cy="1362113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Calibri"/>
              <a:buNone/>
              <a:defRPr b="0" i="0" sz="3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0" name="Shape 70"/>
          <p:cNvSpPr txBox="1"/>
          <p:nvPr>
            <p:ph idx="1" type="body"/>
          </p:nvPr>
        </p:nvSpPr>
        <p:spPr>
          <a:xfrm>
            <a:off x="1291819" y="2465293"/>
            <a:ext cx="3834874" cy="371166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marR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Noto Sans Symbols"/>
              <a:buNone/>
              <a:defRPr b="0" i="0" sz="2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Noto Sans Symbols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Noto Sans Symbols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Noto Sans Symbols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Noto Sans Symbols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Noto Sans Symbols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Noto Sans Symbols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Noto Sans Symbols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descr="An empty placeholder to add an image. Click on the placeholder and select the image that you wish to add" id="71" name="Shape 71"/>
          <p:cNvSpPr/>
          <p:nvPr>
            <p:ph idx="2" type="pic"/>
          </p:nvPr>
        </p:nvSpPr>
        <p:spPr>
          <a:xfrm>
            <a:off x="5518896" y="1828456"/>
            <a:ext cx="5389895" cy="5029544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marR="0" rtl="0" algn="ctr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oto Sans Symbols"/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2" name="Shape 72"/>
          <p:cNvSpPr txBox="1"/>
          <p:nvPr>
            <p:ph idx="10" type="dt"/>
          </p:nvPr>
        </p:nvSpPr>
        <p:spPr>
          <a:xfrm>
            <a:off x="1280160" y="6356350"/>
            <a:ext cx="197194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3" name="Shape 73"/>
          <p:cNvSpPr txBox="1"/>
          <p:nvPr>
            <p:ph idx="11" type="ftr"/>
          </p:nvPr>
        </p:nvSpPr>
        <p:spPr>
          <a:xfrm>
            <a:off x="3252107" y="6356350"/>
            <a:ext cx="568778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4" name="Shape 74"/>
          <p:cNvSpPr txBox="1"/>
          <p:nvPr>
            <p:ph idx="12" type="sldNum"/>
          </p:nvPr>
        </p:nvSpPr>
        <p:spPr>
          <a:xfrm>
            <a:off x="8939894" y="6356350"/>
            <a:ext cx="196889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showMasterSp="0" type="blank">
  <p:cSld name="BLANK"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Shape 76"/>
          <p:cNvSpPr txBox="1"/>
          <p:nvPr>
            <p:ph idx="10" type="dt"/>
          </p:nvPr>
        </p:nvSpPr>
        <p:spPr>
          <a:xfrm>
            <a:off x="1280160" y="6356350"/>
            <a:ext cx="197194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7" name="Shape 77"/>
          <p:cNvSpPr txBox="1"/>
          <p:nvPr>
            <p:ph idx="11" type="ftr"/>
          </p:nvPr>
        </p:nvSpPr>
        <p:spPr>
          <a:xfrm>
            <a:off x="3252107" y="6356350"/>
            <a:ext cx="568778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8" name="Shape 78"/>
          <p:cNvSpPr txBox="1"/>
          <p:nvPr>
            <p:ph idx="12" type="sldNum"/>
          </p:nvPr>
        </p:nvSpPr>
        <p:spPr>
          <a:xfrm>
            <a:off x="8939894" y="6356350"/>
            <a:ext cx="196889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3" Type="http://schemas.openxmlformats.org/officeDocument/2006/relationships/theme" Target="../theme/theme2.xml"/><Relationship Id="rId12" Type="http://schemas.openxmlformats.org/officeDocument/2006/relationships/slideLayout" Target="../slideLayouts/slideLayout11.xml"/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/>
          <p:nvPr/>
        </p:nvSpPr>
        <p:spPr>
          <a:xfrm>
            <a:off x="0" y="347472"/>
            <a:ext cx="12188952" cy="11887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1" name="Shape 11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0" y="457200"/>
            <a:ext cx="12188952" cy="1371257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Shape 12"/>
          <p:cNvSpPr txBox="1"/>
          <p:nvPr>
            <p:ph type="title"/>
          </p:nvPr>
        </p:nvSpPr>
        <p:spPr>
          <a:xfrm>
            <a:off x="1280160" y="466343"/>
            <a:ext cx="9628632" cy="1362113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Calibri"/>
              <a:buNone/>
              <a:defRPr b="0" i="0" sz="3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3" name="Shape 13"/>
          <p:cNvSpPr txBox="1"/>
          <p:nvPr>
            <p:ph idx="1" type="body"/>
          </p:nvPr>
        </p:nvSpPr>
        <p:spPr>
          <a:xfrm>
            <a:off x="1280160" y="2190749"/>
            <a:ext cx="9628632" cy="398621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68300" lvl="0" marL="457200" marR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Noto Sans Symbols"/>
              <a:buChar char="▪"/>
              <a:defRPr b="0" i="0" sz="2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55600" lvl="1" marL="914400" marR="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▪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▪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302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▪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302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▪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302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▪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302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▪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302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▪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302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▪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" name="Shape 14"/>
          <p:cNvSpPr txBox="1"/>
          <p:nvPr>
            <p:ph idx="10" type="dt"/>
          </p:nvPr>
        </p:nvSpPr>
        <p:spPr>
          <a:xfrm>
            <a:off x="1280160" y="6356350"/>
            <a:ext cx="197194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5" name="Shape 15"/>
          <p:cNvSpPr txBox="1"/>
          <p:nvPr>
            <p:ph idx="11" type="ftr"/>
          </p:nvPr>
        </p:nvSpPr>
        <p:spPr>
          <a:xfrm>
            <a:off x="3252107" y="6356350"/>
            <a:ext cx="568778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6" name="Shape 16"/>
          <p:cNvSpPr txBox="1"/>
          <p:nvPr>
            <p:ph idx="12" type="sldNum"/>
          </p:nvPr>
        </p:nvSpPr>
        <p:spPr>
          <a:xfrm>
            <a:off x="8939894" y="6356350"/>
            <a:ext cx="196889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7" name="Shape 17"/>
          <p:cNvSpPr txBox="1"/>
          <p:nvPr/>
        </p:nvSpPr>
        <p:spPr>
          <a:xfrm>
            <a:off x="2803325" y="6234275"/>
            <a:ext cx="6582300" cy="48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459105" marR="0" rtl="0" algn="ctr">
              <a:lnSpc>
                <a:spcPct val="10541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95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This</a:t>
            </a:r>
            <a:r>
              <a:rPr lang="en-US" sz="95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i="1" lang="en-US" sz="95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material</a:t>
            </a:r>
            <a:r>
              <a:rPr lang="en-US" sz="95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i="1" lang="en-US" sz="95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is</a:t>
            </a:r>
            <a:r>
              <a:rPr lang="en-US" sz="95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i="1" lang="en-US" sz="95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based</a:t>
            </a:r>
            <a:r>
              <a:rPr lang="en-US" sz="95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i="1" lang="en-US" sz="95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upon</a:t>
            </a:r>
            <a:r>
              <a:rPr lang="en-US" sz="95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i="1" lang="en-US" sz="95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work</a:t>
            </a:r>
            <a:r>
              <a:rPr lang="en-US" sz="95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i="1" lang="en-US" sz="95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supported</a:t>
            </a:r>
            <a:r>
              <a:rPr lang="en-US" sz="95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i="1" lang="en-US" sz="95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by</a:t>
            </a:r>
            <a:r>
              <a:rPr lang="en-US" sz="95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i="1" lang="en-US" sz="95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</a:t>
            </a:r>
            <a:r>
              <a:rPr lang="en-US" sz="95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i="1" lang="en-US" sz="95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Engineering</a:t>
            </a:r>
            <a:r>
              <a:rPr lang="en-US" sz="95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i="1" lang="en-US" sz="95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Science</a:t>
            </a:r>
            <a:r>
              <a:rPr lang="en-US" sz="95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i="1" lang="en-US" sz="95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Foundation of Dayton under</a:t>
            </a:r>
            <a:r>
              <a:rPr lang="en-US" sz="95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i="1" lang="en-US" sz="95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Grant</a:t>
            </a:r>
            <a:r>
              <a:rPr lang="en-US" sz="95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i="1" lang="en-US" sz="95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No.</a:t>
            </a:r>
            <a:r>
              <a:rPr lang="en-US" sz="95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i="1" lang="en-US" sz="95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AD2018-0001</a:t>
            </a:r>
            <a:r>
              <a:rPr lang="en-US" sz="95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i="1" lang="en-US" sz="95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and</a:t>
            </a:r>
            <a:r>
              <a:rPr lang="en-US" sz="95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i="1" lang="en-US" sz="95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through a 2017-18  grant from the Marianist Foundation.</a:t>
            </a:r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2"/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</p:sldLayoutIdLst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8.png"/><Relationship Id="rId4" Type="http://schemas.openxmlformats.org/officeDocument/2006/relationships/image" Target="../media/image9.jpg"/><Relationship Id="rId5" Type="http://schemas.openxmlformats.org/officeDocument/2006/relationships/hyperlink" Target="http://clipartpost.com/under-construction-clipart_10002/" TargetMode="External"/><Relationship Id="rId6" Type="http://schemas.openxmlformats.org/officeDocument/2006/relationships/hyperlink" Target="http://clipartix.com/bridge-clipart-image-24875/" TargetMode="Externa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0.jpg"/><Relationship Id="rId4" Type="http://schemas.openxmlformats.org/officeDocument/2006/relationships/image" Target="../media/image11.jp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2.jp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6.xml"/><Relationship Id="rId3" Type="http://schemas.openxmlformats.org/officeDocument/2006/relationships/hyperlink" Target="http://www.goodreads.com/" TargetMode="External"/><Relationship Id="rId4" Type="http://schemas.openxmlformats.org/officeDocument/2006/relationships/image" Target="../media/image14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5.png"/><Relationship Id="rId4" Type="http://schemas.openxmlformats.org/officeDocument/2006/relationships/hyperlink" Target="http://www.clipartsuggest.com/baby-jungle-animals-clipart-clipart-best-6rPE1o-clipart/" TargetMode="External"/><Relationship Id="rId5" Type="http://schemas.openxmlformats.org/officeDocument/2006/relationships/hyperlink" Target="http://www.clipartsuggest.com/baby-jungle-animals-clipart-clipart-best-6rPE1o-clipart/" TargetMode="Externa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hyperlink" Target="http://www.youtube.com/watch?v=zvewCudtFZs" TargetMode="External"/><Relationship Id="rId4" Type="http://schemas.openxmlformats.org/officeDocument/2006/relationships/image" Target="../media/image6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hyperlink" Target="http://www.goodreads.com/" TargetMode="External"/><Relationship Id="rId4" Type="http://schemas.openxmlformats.org/officeDocument/2006/relationships/image" Target="../media/image14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7.jpg"/><Relationship Id="rId4" Type="http://schemas.openxmlformats.org/officeDocument/2006/relationships/image" Target="../media/image15.jpg"/><Relationship Id="rId5" Type="http://schemas.openxmlformats.org/officeDocument/2006/relationships/image" Target="../media/image13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Shape 97"/>
          <p:cNvSpPr txBox="1"/>
          <p:nvPr>
            <p:ph type="ctrTitle"/>
          </p:nvPr>
        </p:nvSpPr>
        <p:spPr>
          <a:xfrm>
            <a:off x="3175199" y="1943842"/>
            <a:ext cx="8500062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</a:pPr>
            <a:r>
              <a:rPr lang="en-US"/>
              <a:t>Iggy Peck Architect</a:t>
            </a:r>
            <a:endParaRPr/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</a:pPr>
            <a:r>
              <a:t/>
            </a:r>
            <a:endParaRPr/>
          </a:p>
        </p:txBody>
      </p:sp>
      <p:sp>
        <p:nvSpPr>
          <p:cNvPr id="98" name="Shape 98"/>
          <p:cNvSpPr txBox="1"/>
          <p:nvPr>
            <p:ph idx="1" type="subTitle"/>
          </p:nvPr>
        </p:nvSpPr>
        <p:spPr>
          <a:xfrm>
            <a:off x="3175199" y="4538659"/>
            <a:ext cx="8500062" cy="86532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None/>
            </a:pPr>
            <a:r>
              <a:rPr b="0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“Using Engineering Design to Increase Literacy and STEM Interest Among Third Graders”</a:t>
            </a:r>
            <a:endParaRPr/>
          </a:p>
          <a:p>
            <a:pPr indent="0" lvl="0" marL="459105" marR="0" rtl="0" algn="ctr">
              <a:lnSpc>
                <a:spcPct val="105416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i="1" lang="en-US" sz="11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This</a:t>
            </a:r>
            <a:r>
              <a:rPr lang="en-US" sz="11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i="1" lang="en-US" sz="11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material</a:t>
            </a:r>
            <a:r>
              <a:rPr lang="en-US" sz="11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i="1" lang="en-US" sz="11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is</a:t>
            </a:r>
            <a:r>
              <a:rPr lang="en-US" sz="11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i="1" lang="en-US" sz="11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based</a:t>
            </a:r>
            <a:r>
              <a:rPr lang="en-US" sz="11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i="1" lang="en-US" sz="11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upon</a:t>
            </a:r>
            <a:r>
              <a:rPr lang="en-US" sz="11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i="1" lang="en-US" sz="11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work</a:t>
            </a:r>
            <a:r>
              <a:rPr lang="en-US" sz="11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i="1" lang="en-US" sz="11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supported</a:t>
            </a:r>
            <a:r>
              <a:rPr lang="en-US" sz="11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i="1" lang="en-US" sz="11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by</a:t>
            </a:r>
            <a:r>
              <a:rPr lang="en-US" sz="11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i="1" lang="en-US" sz="11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</a:t>
            </a:r>
            <a:r>
              <a:rPr lang="en-US" sz="11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i="1" lang="en-US" sz="11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Engineering</a:t>
            </a:r>
            <a:r>
              <a:rPr lang="en-US" sz="11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i="1" lang="en-US" sz="11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Science</a:t>
            </a:r>
            <a:r>
              <a:rPr lang="en-US" sz="11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i="1" lang="en-US" sz="11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Foundation of Dayton under</a:t>
            </a:r>
            <a:r>
              <a:rPr lang="en-US" sz="11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i="1" lang="en-US" sz="11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Grant</a:t>
            </a:r>
            <a:r>
              <a:rPr lang="en-US" sz="11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i="1" lang="en-US" sz="11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No.</a:t>
            </a:r>
            <a:r>
              <a:rPr lang="en-US" sz="11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i="1" lang="en-US" sz="11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AD2018-0001</a:t>
            </a:r>
            <a:r>
              <a:rPr lang="en-US" sz="11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i="1" lang="en-US" sz="11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and</a:t>
            </a:r>
            <a:r>
              <a:rPr lang="en-US" sz="11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i="1" lang="en-US" sz="11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through a 2017-18  grant from the Marianist Foundation.</a:t>
            </a:r>
            <a:endParaRPr sz="1100"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Shape 192"/>
          <p:cNvSpPr txBox="1"/>
          <p:nvPr>
            <p:ph type="title"/>
          </p:nvPr>
        </p:nvSpPr>
        <p:spPr>
          <a:xfrm>
            <a:off x="1280160" y="466343"/>
            <a:ext cx="9628632" cy="136211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Calibri"/>
              <a:buNone/>
            </a:pPr>
            <a:r>
              <a:rPr b="0" i="0" lang="en-US" sz="3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Ask</a:t>
            </a:r>
            <a:endParaRPr/>
          </a:p>
        </p:txBody>
      </p:sp>
      <p:sp>
        <p:nvSpPr>
          <p:cNvPr id="193" name="Shape 193"/>
          <p:cNvSpPr txBox="1"/>
          <p:nvPr>
            <p:ph idx="1" type="body"/>
          </p:nvPr>
        </p:nvSpPr>
        <p:spPr>
          <a:xfrm>
            <a:off x="1280150" y="1828450"/>
            <a:ext cx="6715200" cy="44031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None/>
            </a:pPr>
            <a:r>
              <a:t/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None/>
            </a:pPr>
            <a:r>
              <a:t/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None/>
            </a:pPr>
            <a:r>
              <a:t/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Char char="•"/>
            </a:pPr>
            <a:r>
              <a:rPr lang="en-US"/>
              <a:t>What do you need to change to make your bridge longer</a:t>
            </a:r>
            <a:r>
              <a:rPr b="1" i="0" lang="en-US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?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Char char="•"/>
            </a:pPr>
            <a:r>
              <a:rPr lang="en-US"/>
              <a:t>Will a longer bridge be weaker than a shorter bridge</a:t>
            </a:r>
            <a:r>
              <a:rPr b="1" i="0" lang="en-US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?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Char char="•"/>
            </a:pPr>
            <a:r>
              <a:rPr lang="en-US"/>
              <a:t>Do you need to change how the panels are supported</a:t>
            </a:r>
            <a:r>
              <a:rPr b="1" i="0" lang="en-US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?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Char char="•"/>
            </a:pPr>
            <a:r>
              <a:rPr lang="en-US"/>
              <a:t>Would the panels be supported differently if your bridge was not so high off of the ground</a:t>
            </a:r>
            <a:r>
              <a:rPr b="1" i="0" lang="en-US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?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None/>
            </a:pPr>
            <a:r>
              <a:t/>
            </a:r>
            <a:endParaRPr b="1" i="0" sz="2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94" name="Shape 19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498849" y="1946286"/>
            <a:ext cx="2261151" cy="2231136"/>
          </a:xfrm>
          <a:prstGeom prst="rect">
            <a:avLst/>
          </a:prstGeom>
          <a:noFill/>
          <a:ln>
            <a:noFill/>
          </a:ln>
        </p:spPr>
      </p:pic>
      <p:pic>
        <p:nvPicPr>
          <p:cNvPr id="195" name="Shape 19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9498849" y="4447653"/>
            <a:ext cx="2258568" cy="2084832"/>
          </a:xfrm>
          <a:prstGeom prst="rect">
            <a:avLst/>
          </a:prstGeom>
          <a:noFill/>
          <a:ln>
            <a:noFill/>
          </a:ln>
        </p:spPr>
      </p:pic>
      <p:sp>
        <p:nvSpPr>
          <p:cNvPr id="196" name="Shape 196"/>
          <p:cNvSpPr txBox="1"/>
          <p:nvPr/>
        </p:nvSpPr>
        <p:spPr>
          <a:xfrm>
            <a:off x="9835617" y="4177416"/>
            <a:ext cx="1587600" cy="246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 u="sng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5"/>
              </a:rPr>
              <a:t>www.clipartpost.com</a:t>
            </a:r>
            <a:endParaRPr sz="1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7" name="Shape 197"/>
          <p:cNvSpPr txBox="1"/>
          <p:nvPr/>
        </p:nvSpPr>
        <p:spPr>
          <a:xfrm>
            <a:off x="9835637" y="6556389"/>
            <a:ext cx="1587600" cy="246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 u="sng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6"/>
              </a:rPr>
              <a:t>www.clipartix.com</a:t>
            </a:r>
            <a:endParaRPr sz="1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0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Shape 202"/>
          <p:cNvSpPr txBox="1"/>
          <p:nvPr>
            <p:ph type="title"/>
          </p:nvPr>
        </p:nvSpPr>
        <p:spPr>
          <a:xfrm>
            <a:off x="1280160" y="466343"/>
            <a:ext cx="9628632" cy="136211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Calibri"/>
              <a:buNone/>
            </a:pPr>
            <a:r>
              <a:rPr b="0" i="0" lang="en-US" sz="3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Day 2: Journal Prompt</a:t>
            </a:r>
            <a:endParaRPr/>
          </a:p>
        </p:txBody>
      </p:sp>
      <p:pic>
        <p:nvPicPr>
          <p:cNvPr id="203" name="Shape 20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409225" y="379175"/>
            <a:ext cx="2782776" cy="1862874"/>
          </a:xfrm>
          <a:prstGeom prst="rect">
            <a:avLst/>
          </a:prstGeom>
          <a:noFill/>
          <a:ln>
            <a:noFill/>
          </a:ln>
        </p:spPr>
      </p:pic>
      <p:sp>
        <p:nvSpPr>
          <p:cNvPr id="204" name="Shape 204"/>
          <p:cNvSpPr txBox="1"/>
          <p:nvPr/>
        </p:nvSpPr>
        <p:spPr>
          <a:xfrm flipH="1">
            <a:off x="1450675" y="2044200"/>
            <a:ext cx="8532900" cy="3956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Can you think of an invention that modern engineers have redesigned to make better</a:t>
            </a:r>
            <a:r>
              <a:rPr lang="en-US" sz="3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? </a:t>
            </a:r>
            <a:endParaRPr sz="3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What problems did they solve when they changed the invention?</a:t>
            </a:r>
            <a:endParaRPr sz="3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Write about how you could change something you use every day to make it better.</a:t>
            </a:r>
            <a:endParaRPr sz="3000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05" name="Shape 20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9403122" y="4995125"/>
            <a:ext cx="2794977" cy="18628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Shape 210"/>
          <p:cNvSpPr txBox="1"/>
          <p:nvPr>
            <p:ph type="title"/>
          </p:nvPr>
        </p:nvSpPr>
        <p:spPr>
          <a:xfrm>
            <a:off x="1214060" y="433393"/>
            <a:ext cx="9628500" cy="1362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Calibri"/>
              <a:buNone/>
            </a:pPr>
            <a:r>
              <a:rPr b="0" i="0" lang="en-US" sz="3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Ask: </a:t>
            </a:r>
            <a:r>
              <a:rPr lang="en-US"/>
              <a:t>How could you make your bridge longer</a:t>
            </a:r>
            <a:r>
              <a:rPr b="0" i="0" lang="en-US" sz="3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?</a:t>
            </a:r>
            <a:endParaRPr/>
          </a:p>
        </p:txBody>
      </p:sp>
      <p:sp>
        <p:nvSpPr>
          <p:cNvPr id="211" name="Shape 211"/>
          <p:cNvSpPr txBox="1"/>
          <p:nvPr>
            <p:ph idx="1" type="body"/>
          </p:nvPr>
        </p:nvSpPr>
        <p:spPr>
          <a:xfrm>
            <a:off x="2244425" y="2340950"/>
            <a:ext cx="7894200" cy="3527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90"/>
              <a:buFont typeface="Noto Sans Symbols"/>
              <a:buNone/>
            </a:pPr>
            <a:r>
              <a:rPr b="0" i="0" lang="en-US" sz="259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Let’s learn more about ho</a:t>
            </a:r>
            <a:r>
              <a:rPr lang="en-US" sz="2590"/>
              <a:t>w</a:t>
            </a:r>
            <a:r>
              <a:rPr b="0" i="0" lang="en-US" sz="259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engineers redesign.</a:t>
            </a:r>
            <a:endParaRPr b="0" i="0" sz="259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90"/>
              <a:buFont typeface="Noto Sans Symbols"/>
              <a:buNone/>
            </a:pPr>
            <a:r>
              <a:t/>
            </a:r>
            <a:endParaRPr sz="2590"/>
          </a:p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90"/>
              <a:buFont typeface="Noto Sans Symbols"/>
              <a:buNone/>
            </a:pPr>
            <a:r>
              <a:rPr lang="en-US" sz="2590"/>
              <a:t>Discuss how you could improve your solution with your partner. </a:t>
            </a:r>
            <a:endParaRPr sz="2590"/>
          </a:p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90"/>
              <a:buFont typeface="Noto Sans Symbols"/>
              <a:buNone/>
            </a:pPr>
            <a:r>
              <a:t/>
            </a:r>
            <a:endParaRPr sz="2590"/>
          </a:p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90"/>
              <a:buFont typeface="Noto Sans Symbols"/>
              <a:buNone/>
            </a:pPr>
            <a:r>
              <a:rPr lang="en-US" sz="2590"/>
              <a:t>Make revisions. </a:t>
            </a:r>
            <a:endParaRPr sz="2590"/>
          </a:p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90"/>
              <a:buFont typeface="Noto Sans Symbols"/>
              <a:buNone/>
            </a:pPr>
            <a:r>
              <a:t/>
            </a:r>
            <a:endParaRPr sz="2590"/>
          </a:p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90"/>
              <a:buFont typeface="Noto Sans Symbols"/>
              <a:buNone/>
            </a:pPr>
            <a:r>
              <a:rPr lang="en-US" sz="2590"/>
              <a:t>Draw new designs.</a:t>
            </a:r>
            <a:endParaRPr/>
          </a:p>
          <a:p>
            <a:pPr indent="0" lvl="0" marL="0" marR="0" rtl="0" algn="ctr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2590"/>
              <a:buFont typeface="Noto Sans Symbols"/>
              <a:buNone/>
            </a:pPr>
            <a:r>
              <a:t/>
            </a:r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15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Shape 216"/>
          <p:cNvSpPr txBox="1"/>
          <p:nvPr>
            <p:ph type="title"/>
          </p:nvPr>
        </p:nvSpPr>
        <p:spPr>
          <a:xfrm>
            <a:off x="1280160" y="466343"/>
            <a:ext cx="9628632" cy="136211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Calibri"/>
              <a:buNone/>
            </a:pPr>
            <a:r>
              <a:rPr b="0" i="0" lang="en-US" sz="3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Design Testing Procedures</a:t>
            </a:r>
            <a:endParaRPr/>
          </a:p>
        </p:txBody>
      </p:sp>
      <p:grpSp>
        <p:nvGrpSpPr>
          <p:cNvPr id="217" name="Shape 217"/>
          <p:cNvGrpSpPr/>
          <p:nvPr/>
        </p:nvGrpSpPr>
        <p:grpSpPr>
          <a:xfrm>
            <a:off x="1281847" y="2190749"/>
            <a:ext cx="9625131" cy="3986213"/>
            <a:chOff x="2322" y="-1"/>
            <a:chExt cx="9625131" cy="3986213"/>
          </a:xfrm>
        </p:grpSpPr>
        <p:sp>
          <p:nvSpPr>
            <p:cNvPr id="218" name="Shape 218"/>
            <p:cNvSpPr/>
            <p:nvPr/>
          </p:nvSpPr>
          <p:spPr>
            <a:xfrm rot="-5400000">
              <a:off x="-851716" y="854037"/>
              <a:ext cx="3986213" cy="2278137"/>
            </a:xfrm>
            <a:prstGeom prst="flowChartManualOperation">
              <a:avLst/>
            </a:prstGeom>
            <a:gradFill>
              <a:gsLst>
                <a:gs pos="0">
                  <a:srgbClr val="ECDDA3"/>
                </a:gs>
                <a:gs pos="50000">
                  <a:srgbClr val="E8D794"/>
                </a:gs>
                <a:gs pos="100000">
                  <a:srgbClr val="E9D481"/>
                </a:gs>
              </a:gsLst>
              <a:lin ang="5400000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9" name="Shape 219"/>
            <p:cNvSpPr txBox="1"/>
            <p:nvPr/>
          </p:nvSpPr>
          <p:spPr>
            <a:xfrm>
              <a:off x="2322" y="797242"/>
              <a:ext cx="2278137" cy="239172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133350" spcFirstLastPara="1" rIns="135000" wrap="square" tIns="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100"/>
                <a:buFont typeface="Calibri"/>
                <a:buNone/>
              </a:pPr>
              <a:r>
                <a:rPr lang="en-US" sz="21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Prepare</a:t>
              </a:r>
              <a:endParaRPr/>
            </a:p>
            <a:p>
              <a:pPr indent="-171450" lvl="1" marL="171450" marR="0" rtl="0" algn="l">
                <a:lnSpc>
                  <a:spcPct val="90000"/>
                </a:lnSpc>
                <a:spcBef>
                  <a:spcPts val="735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Calibri"/>
                <a:buChar char="•"/>
              </a:pPr>
              <a:r>
                <a:rPr b="0" i="0" lang="en-US" sz="16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Move two tables about </a:t>
              </a:r>
              <a:r>
                <a:rPr lang="en-US" sz="16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20</a:t>
              </a:r>
              <a:r>
                <a:rPr b="0" i="0" lang="en-US" sz="16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 inches apart and place the bridge on top of the tables to connect them.</a:t>
              </a:r>
              <a:endParaRPr/>
            </a:p>
            <a:p>
              <a:pPr indent="-171450" lvl="1" marL="171450" marR="0" rtl="0" algn="l">
                <a:lnSpc>
                  <a:spcPct val="90000"/>
                </a:lnSpc>
                <a:spcBef>
                  <a:spcPts val="24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Calibri"/>
                <a:buChar char="•"/>
              </a:pPr>
              <a:r>
                <a:rPr b="0" i="0" lang="en-US" sz="16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Make sure nothing is underneath the bridge or tables. </a:t>
              </a:r>
              <a:endParaRPr/>
            </a:p>
          </p:txBody>
        </p:sp>
        <p:sp>
          <p:nvSpPr>
            <p:cNvPr id="220" name="Shape 220"/>
            <p:cNvSpPr/>
            <p:nvPr/>
          </p:nvSpPr>
          <p:spPr>
            <a:xfrm rot="-5400000">
              <a:off x="1597281" y="854037"/>
              <a:ext cx="3986213" cy="2278137"/>
            </a:xfrm>
            <a:prstGeom prst="flowChartManualOperation">
              <a:avLst/>
            </a:prstGeom>
            <a:gradFill>
              <a:gsLst>
                <a:gs pos="0">
                  <a:srgbClr val="ECDDA3"/>
                </a:gs>
                <a:gs pos="50000">
                  <a:srgbClr val="E8D794"/>
                </a:gs>
                <a:gs pos="100000">
                  <a:srgbClr val="E9D481"/>
                </a:gs>
              </a:gsLst>
              <a:lin ang="5400000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1" name="Shape 221"/>
            <p:cNvSpPr txBox="1"/>
            <p:nvPr/>
          </p:nvSpPr>
          <p:spPr>
            <a:xfrm>
              <a:off x="2451319" y="797242"/>
              <a:ext cx="2278137" cy="239172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133350" spcFirstLastPara="1" rIns="135000" wrap="square" tIns="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100"/>
                <a:buFont typeface="Calibri"/>
                <a:buNone/>
              </a:pPr>
              <a:r>
                <a:rPr lang="en-US" sz="21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Test</a:t>
              </a:r>
              <a:endParaRPr/>
            </a:p>
            <a:p>
              <a:pPr indent="-171450" lvl="1" marL="171450" marR="0" rtl="0" algn="l">
                <a:lnSpc>
                  <a:spcPct val="90000"/>
                </a:lnSpc>
                <a:spcBef>
                  <a:spcPts val="735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Calibri"/>
                <a:buChar char="•"/>
              </a:pPr>
              <a:r>
                <a:rPr b="0" i="0" lang="en-US" sz="16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Add testing masses to the top of the bridge until it collapses or is no longer safe to use.</a:t>
              </a:r>
              <a:endParaRPr/>
            </a:p>
            <a:p>
              <a:pPr indent="-171450" lvl="1" marL="171450" marR="0" rtl="0" algn="l">
                <a:lnSpc>
                  <a:spcPct val="90000"/>
                </a:lnSpc>
                <a:spcBef>
                  <a:spcPts val="24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Calibri"/>
                <a:buChar char="•"/>
              </a:pPr>
              <a:r>
                <a:rPr b="0" i="0" lang="en-US" sz="16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Record how much mass the bridge held. </a:t>
              </a:r>
              <a:endParaRPr/>
            </a:p>
          </p:txBody>
        </p:sp>
        <p:sp>
          <p:nvSpPr>
            <p:cNvPr id="222" name="Shape 222"/>
            <p:cNvSpPr/>
            <p:nvPr/>
          </p:nvSpPr>
          <p:spPr>
            <a:xfrm rot="-5400000">
              <a:off x="4046280" y="854037"/>
              <a:ext cx="3986213" cy="2278137"/>
            </a:xfrm>
            <a:prstGeom prst="flowChartManualOperation">
              <a:avLst/>
            </a:prstGeom>
            <a:gradFill>
              <a:gsLst>
                <a:gs pos="0">
                  <a:srgbClr val="ECDDA3"/>
                </a:gs>
                <a:gs pos="50000">
                  <a:srgbClr val="E8D794"/>
                </a:gs>
                <a:gs pos="100000">
                  <a:srgbClr val="E9D481"/>
                </a:gs>
              </a:gsLst>
              <a:lin ang="5400000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3" name="Shape 223"/>
            <p:cNvSpPr txBox="1"/>
            <p:nvPr/>
          </p:nvSpPr>
          <p:spPr>
            <a:xfrm>
              <a:off x="4900318" y="797242"/>
              <a:ext cx="2278137" cy="239172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133350" spcFirstLastPara="1" rIns="135000" wrap="square" tIns="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100"/>
                <a:buFont typeface="Calibri"/>
                <a:buNone/>
              </a:pPr>
              <a:r>
                <a:rPr lang="en-US" sz="21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Reflect</a:t>
              </a:r>
              <a:endParaRPr/>
            </a:p>
            <a:p>
              <a:pPr indent="-171450" lvl="1" marL="171450" marR="0" rtl="0" algn="l">
                <a:lnSpc>
                  <a:spcPct val="90000"/>
                </a:lnSpc>
                <a:spcBef>
                  <a:spcPts val="735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Calibri"/>
                <a:buChar char="•"/>
              </a:pPr>
              <a:r>
                <a:rPr b="0" i="0" lang="en-US" sz="16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Think about what part of the bridge broke.</a:t>
              </a:r>
              <a:endParaRPr/>
            </a:p>
            <a:p>
              <a:pPr indent="-171450" lvl="1" marL="171450" marR="0" rtl="0" algn="l">
                <a:lnSpc>
                  <a:spcPct val="90000"/>
                </a:lnSpc>
                <a:spcBef>
                  <a:spcPts val="24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Calibri"/>
                <a:buChar char="•"/>
              </a:pPr>
              <a:r>
                <a:rPr b="0" i="0" lang="en-US" sz="16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Discuss how the bridge can be improved.</a:t>
              </a:r>
              <a:endParaRPr/>
            </a:p>
          </p:txBody>
        </p:sp>
        <p:sp>
          <p:nvSpPr>
            <p:cNvPr id="224" name="Shape 224"/>
            <p:cNvSpPr/>
            <p:nvPr/>
          </p:nvSpPr>
          <p:spPr>
            <a:xfrm rot="-5400000">
              <a:off x="6495278" y="854037"/>
              <a:ext cx="3986213" cy="2278137"/>
            </a:xfrm>
            <a:prstGeom prst="flowChartManualOperation">
              <a:avLst/>
            </a:prstGeom>
            <a:gradFill>
              <a:gsLst>
                <a:gs pos="0">
                  <a:srgbClr val="ECDDA3"/>
                </a:gs>
                <a:gs pos="50000">
                  <a:srgbClr val="E8D794"/>
                </a:gs>
                <a:gs pos="100000">
                  <a:srgbClr val="E9D481"/>
                </a:gs>
              </a:gsLst>
              <a:lin ang="5400000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5" name="Shape 225"/>
            <p:cNvSpPr txBox="1"/>
            <p:nvPr/>
          </p:nvSpPr>
          <p:spPr>
            <a:xfrm>
              <a:off x="7349316" y="797242"/>
              <a:ext cx="2278137" cy="239172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133350" spcFirstLastPara="1" rIns="135000" wrap="square" tIns="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100"/>
                <a:buFont typeface="Calibri"/>
                <a:buNone/>
              </a:pPr>
              <a:r>
                <a:rPr lang="en-US" sz="21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Redesign</a:t>
              </a:r>
              <a:endParaRPr/>
            </a:p>
            <a:p>
              <a:pPr indent="-171450" lvl="1" marL="171450" marR="0" rtl="0" algn="l">
                <a:lnSpc>
                  <a:spcPct val="90000"/>
                </a:lnSpc>
                <a:spcBef>
                  <a:spcPts val="735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Calibri"/>
                <a:buChar char="•"/>
              </a:pPr>
              <a:r>
                <a:rPr b="0" i="0" lang="en-US" sz="16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Use what you learned from testing to improve the bridge.</a:t>
              </a:r>
              <a:endParaRPr/>
            </a:p>
            <a:p>
              <a:pPr indent="-171450" lvl="1" marL="171450" marR="0" rtl="0" algn="l">
                <a:lnSpc>
                  <a:spcPct val="90000"/>
                </a:lnSpc>
                <a:spcBef>
                  <a:spcPts val="24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Calibri"/>
                <a:buChar char="•"/>
              </a:pPr>
              <a:r>
                <a:rPr b="0" i="0" lang="en-US" sz="16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Retest to see if the improvements worked.</a:t>
              </a:r>
              <a:endParaRPr/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29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Shape 230"/>
          <p:cNvSpPr txBox="1"/>
          <p:nvPr>
            <p:ph type="title"/>
          </p:nvPr>
        </p:nvSpPr>
        <p:spPr>
          <a:xfrm>
            <a:off x="1280160" y="466343"/>
            <a:ext cx="9628500" cy="1362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Calibri"/>
              <a:buNone/>
            </a:pPr>
            <a:r>
              <a:rPr b="0" i="0" lang="en-US" sz="3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Bridge Testing Drawing Example</a:t>
            </a:r>
            <a:endParaRPr/>
          </a:p>
        </p:txBody>
      </p:sp>
      <p:pic>
        <p:nvPicPr>
          <p:cNvPr id="231" name="Shape 23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50375" y="2045101"/>
            <a:ext cx="8859723" cy="41538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35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Shape 236"/>
          <p:cNvSpPr txBox="1"/>
          <p:nvPr>
            <p:ph type="title"/>
          </p:nvPr>
        </p:nvSpPr>
        <p:spPr>
          <a:xfrm>
            <a:off x="1280160" y="466343"/>
            <a:ext cx="9628632" cy="136211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Calibri"/>
              <a:buNone/>
            </a:pPr>
            <a:r>
              <a:rPr b="0" i="0" lang="en-US" sz="3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Counting Masses Example</a:t>
            </a:r>
            <a:endParaRPr b="0" i="0" sz="30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aphicFrame>
        <p:nvGraphicFramePr>
          <p:cNvPr id="237" name="Shape 237"/>
          <p:cNvGraphicFramePr/>
          <p:nvPr/>
        </p:nvGraphicFramePr>
        <p:xfrm>
          <a:off x="878879" y="2615238"/>
          <a:ext cx="3000000" cy="3000000"/>
        </p:xfrm>
        <a:graphic>
          <a:graphicData uri="http://schemas.openxmlformats.org/drawingml/2006/table">
            <a:tbl>
              <a:tblPr bandRow="1" firstCol="1" firstRow="1">
                <a:noFill/>
                <a:tableStyleId>{73C6A2E2-A610-45B8-93FE-C9DC6E2C7045}</a:tableStyleId>
              </a:tblPr>
              <a:tblGrid>
                <a:gridCol w="2615175"/>
                <a:gridCol w="2295150"/>
                <a:gridCol w="1847100"/>
                <a:gridCol w="1901950"/>
                <a:gridCol w="1568200"/>
              </a:tblGrid>
              <a:tr h="605925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800" u="none" cap="none" strike="noStrike"/>
                        <a:t>Mass:</a:t>
                      </a:r>
                      <a:endParaRPr sz="28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 anchor="ctr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800" u="none" cap="none" strike="noStrike"/>
                        <a:t>1000 grams</a:t>
                      </a:r>
                      <a:endParaRPr sz="28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800" u="none" cap="none" strike="noStrike"/>
                        <a:t>500 grams</a:t>
                      </a:r>
                      <a:endParaRPr sz="28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800" u="none" cap="none" strike="noStrike"/>
                        <a:t>100 grams </a:t>
                      </a:r>
                      <a:endParaRPr sz="28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800" u="none" cap="none" strike="noStrike"/>
                        <a:t>50 grams </a:t>
                      </a:r>
                      <a:endParaRPr sz="28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/>
                </a:tc>
              </a:tr>
              <a:tr h="181775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800" u="none" cap="none" strike="noStrike"/>
                        <a:t>Number of Masses the Bridge Held:</a:t>
                      </a:r>
                      <a:endParaRPr sz="28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 anchor="ctr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3200" u="none" cap="none" strike="noStrike"/>
                        <a:t>2</a:t>
                      </a:r>
                      <a:endParaRPr sz="32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 anchor="ctr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3200" u="none" cap="none" strike="noStrike"/>
                        <a:t>1</a:t>
                      </a:r>
                      <a:endParaRPr sz="32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 anchor="ctr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3200" u="none" cap="none" strike="noStrike"/>
                        <a:t>1</a:t>
                      </a:r>
                      <a:endParaRPr sz="32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 anchor="ctr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3200" u="none" cap="none" strike="noStrike"/>
                        <a:t>1</a:t>
                      </a:r>
                      <a:endParaRPr sz="32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 anchor="ctr"/>
                </a:tc>
              </a:tr>
            </a:tbl>
          </a:graphicData>
        </a:graphic>
      </p:graphicFrame>
      <p:sp>
        <p:nvSpPr>
          <p:cNvPr id="238" name="Shape 238"/>
          <p:cNvSpPr/>
          <p:nvPr/>
        </p:nvSpPr>
        <p:spPr>
          <a:xfrm>
            <a:off x="2284540" y="2906586"/>
            <a:ext cx="1001414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9" name="Shape 239"/>
          <p:cNvSpPr txBox="1"/>
          <p:nvPr/>
        </p:nvSpPr>
        <p:spPr>
          <a:xfrm>
            <a:off x="878879" y="5698949"/>
            <a:ext cx="8066064" cy="5232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Total Mass the Bridge Held: </a:t>
            </a:r>
            <a:r>
              <a:rPr lang="en-US" sz="2800" u="sng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2,650 grams</a:t>
            </a:r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44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Shape 245"/>
          <p:cNvSpPr txBox="1"/>
          <p:nvPr>
            <p:ph type="title"/>
          </p:nvPr>
        </p:nvSpPr>
        <p:spPr>
          <a:xfrm>
            <a:off x="1280160" y="466343"/>
            <a:ext cx="9628500" cy="1362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Concluding Questions</a:t>
            </a:r>
            <a:endParaRPr/>
          </a:p>
        </p:txBody>
      </p:sp>
      <p:sp>
        <p:nvSpPr>
          <p:cNvPr id="246" name="Shape 246"/>
          <p:cNvSpPr/>
          <p:nvPr>
            <p:ph idx="2" type="pic"/>
          </p:nvPr>
        </p:nvSpPr>
        <p:spPr>
          <a:xfrm>
            <a:off x="1336900" y="2437025"/>
            <a:ext cx="6728400" cy="2601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1500"/>
              </a:spcBef>
              <a:spcAft>
                <a:spcPts val="0"/>
              </a:spcAft>
              <a:buNone/>
            </a:pPr>
            <a:r>
              <a:rPr lang="en-US" sz="3000"/>
              <a:t>What ideas do you have for engineering a better world?</a:t>
            </a:r>
            <a:endParaRPr sz="3000"/>
          </a:p>
          <a:p>
            <a:pPr indent="0" lvl="0" marL="0" rtl="0">
              <a:spcBef>
                <a:spcPts val="1500"/>
              </a:spcBef>
              <a:spcAft>
                <a:spcPts val="0"/>
              </a:spcAft>
              <a:buNone/>
            </a:pPr>
            <a:br>
              <a:rPr lang="en-US" sz="3000"/>
            </a:br>
            <a:r>
              <a:rPr lang="en-US" sz="3000"/>
              <a:t>How can you turn ideas into reality?</a:t>
            </a:r>
            <a:br>
              <a:rPr lang="en-US" sz="3000"/>
            </a:br>
            <a:endParaRPr sz="3000"/>
          </a:p>
        </p:txBody>
      </p:sp>
      <p:sp>
        <p:nvSpPr>
          <p:cNvPr id="247" name="Shape 247"/>
          <p:cNvSpPr txBox="1"/>
          <p:nvPr/>
        </p:nvSpPr>
        <p:spPr>
          <a:xfrm>
            <a:off x="10114926" y="5866785"/>
            <a:ext cx="1587600" cy="246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 u="sng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3"/>
              </a:rPr>
              <a:t>www.goodreads.com</a:t>
            </a:r>
            <a:endParaRPr sz="1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48" name="Shape 24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9151625" y="2390400"/>
            <a:ext cx="2721700" cy="32950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Shape 103"/>
          <p:cNvSpPr txBox="1"/>
          <p:nvPr>
            <p:ph type="title"/>
          </p:nvPr>
        </p:nvSpPr>
        <p:spPr>
          <a:xfrm>
            <a:off x="1280160" y="466343"/>
            <a:ext cx="9628632" cy="136211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Calibri"/>
              <a:buNone/>
            </a:pPr>
            <a:r>
              <a:rPr b="0" i="0" lang="en-US" sz="3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Day 1: Journal Entry</a:t>
            </a:r>
            <a:endParaRPr/>
          </a:p>
        </p:txBody>
      </p:sp>
      <p:sp>
        <p:nvSpPr>
          <p:cNvPr id="104" name="Shape 104"/>
          <p:cNvSpPr txBox="1"/>
          <p:nvPr>
            <p:ph idx="1" type="body"/>
          </p:nvPr>
        </p:nvSpPr>
        <p:spPr>
          <a:xfrm>
            <a:off x="1280160" y="2190749"/>
            <a:ext cx="4605251" cy="39862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Noto Sans Symbols"/>
              <a:buNone/>
            </a:pPr>
            <a:r>
              <a:rPr b="0" i="0" lang="en-US" sz="2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Describe your favorite </a:t>
            </a:r>
            <a:r>
              <a:rPr lang="en-US"/>
              <a:t>room in your house</a:t>
            </a:r>
            <a:r>
              <a:rPr b="0" i="0" lang="en-US" sz="2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</a:t>
            </a:r>
            <a:endParaRPr/>
          </a:p>
          <a:p>
            <a:pPr indent="-228600" lvl="1" marL="685800" marR="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▪"/>
            </a:pPr>
            <a:r>
              <a:rPr lang="en-US"/>
              <a:t>What do you call this room?</a:t>
            </a:r>
            <a:endParaRPr/>
          </a:p>
          <a:p>
            <a:pPr indent="-228600" lvl="1" marL="685800" marR="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▪"/>
            </a:pPr>
            <a:r>
              <a:rPr b="0" i="0" lang="en-US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What does the </a:t>
            </a:r>
            <a:r>
              <a:rPr lang="en-US"/>
              <a:t>room look like</a:t>
            </a:r>
            <a:r>
              <a:rPr b="0" i="0" lang="en-US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?</a:t>
            </a:r>
            <a:endParaRPr/>
          </a:p>
          <a:p>
            <a:pPr indent="-228600" lvl="1" marL="685800" marR="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▪"/>
            </a:pPr>
            <a:r>
              <a:rPr lang="en-US"/>
              <a:t>What makes this room </a:t>
            </a:r>
            <a:r>
              <a:rPr lang="en-US"/>
              <a:t>cosy</a:t>
            </a:r>
            <a:r>
              <a:rPr b="0" i="0" lang="en-US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?</a:t>
            </a:r>
            <a:endParaRPr/>
          </a:p>
          <a:p>
            <a:pPr indent="-228600" lvl="1" marL="685800" marR="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▪"/>
            </a:pPr>
            <a:r>
              <a:rPr lang="en-US"/>
              <a:t>What makes this room fun</a:t>
            </a:r>
            <a:r>
              <a:rPr b="0" i="0" lang="en-US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?</a:t>
            </a:r>
            <a:endParaRPr/>
          </a:p>
          <a:p>
            <a:pPr indent="-228600" lvl="1" marL="685800" marR="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▪"/>
            </a:pPr>
            <a:r>
              <a:rPr lang="en-US"/>
              <a:t>What is your favorite thing to do in this room</a:t>
            </a:r>
            <a:r>
              <a:rPr b="0" i="0" lang="en-US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?</a:t>
            </a:r>
            <a:endParaRPr/>
          </a:p>
          <a:p>
            <a:pPr indent="0" lvl="0" marL="457200" marR="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05" name="Shape 105"/>
          <p:cNvPicPr preferRelativeResize="0"/>
          <p:nvPr/>
        </p:nvPicPr>
        <p:blipFill rotWithShape="1">
          <a:blip r:embed="rId3">
            <a:alphaModFix/>
          </a:blip>
          <a:srcRect b="0" l="14739" r="14739" t="0"/>
          <a:stretch/>
        </p:blipFill>
        <p:spPr>
          <a:xfrm>
            <a:off x="7887393" y="2190749"/>
            <a:ext cx="4080509" cy="4080509"/>
          </a:xfrm>
          <a:prstGeom prst="rect">
            <a:avLst/>
          </a:prstGeom>
          <a:noFill/>
          <a:ln>
            <a:noFill/>
          </a:ln>
        </p:spPr>
      </p:pic>
      <p:sp>
        <p:nvSpPr>
          <p:cNvPr id="106" name="Shape 106">
            <a:hlinkClick r:id="rId4"/>
          </p:cNvPr>
          <p:cNvSpPr txBox="1"/>
          <p:nvPr/>
        </p:nvSpPr>
        <p:spPr>
          <a:xfrm>
            <a:off x="9283930" y="6365549"/>
            <a:ext cx="1587600" cy="246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000" u="sng" cap="none" strike="noStrike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5"/>
              </a:rPr>
              <a:t>www.clipartsuggest.com</a:t>
            </a:r>
            <a:endParaRPr sz="1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Shape 111"/>
          <p:cNvSpPr txBox="1"/>
          <p:nvPr>
            <p:ph type="title"/>
          </p:nvPr>
        </p:nvSpPr>
        <p:spPr>
          <a:xfrm>
            <a:off x="1280160" y="466343"/>
            <a:ext cx="9628632" cy="136211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Calibri"/>
              <a:buNone/>
            </a:pPr>
            <a:r>
              <a:rPr b="0" i="0" lang="en-US" sz="3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6 Rules of STEM</a:t>
            </a:r>
            <a:endParaRPr/>
          </a:p>
        </p:txBody>
      </p:sp>
      <p:sp>
        <p:nvSpPr>
          <p:cNvPr id="112" name="Shape 112"/>
          <p:cNvSpPr txBox="1"/>
          <p:nvPr>
            <p:ph idx="1" type="body"/>
          </p:nvPr>
        </p:nvSpPr>
        <p:spPr>
          <a:xfrm>
            <a:off x="1280160" y="2190749"/>
            <a:ext cx="9628632" cy="39862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28600" lvl="0" marL="228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Noto Sans Symbols"/>
              <a:buChar char="▪"/>
            </a:pPr>
            <a:r>
              <a:rPr b="0" i="0" lang="en-US" sz="2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Be nice to everyone. </a:t>
            </a:r>
            <a:endParaRPr/>
          </a:p>
          <a:p>
            <a:pPr indent="-228600" lvl="0" marL="228600" marR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Noto Sans Symbols"/>
              <a:buChar char="▪"/>
            </a:pPr>
            <a:r>
              <a:rPr b="0" i="0" lang="en-US" sz="2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Use a normal speaking level (do not yell).</a:t>
            </a:r>
            <a:endParaRPr/>
          </a:p>
          <a:p>
            <a:pPr indent="-228600" lvl="0" marL="228600" marR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Noto Sans Symbols"/>
              <a:buChar char="▪"/>
            </a:pPr>
            <a:r>
              <a:rPr b="0" i="0" lang="en-US" sz="2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Be quiet while others are talking.</a:t>
            </a:r>
            <a:endParaRPr/>
          </a:p>
          <a:p>
            <a:pPr indent="-228600" lvl="0" marL="228600" marR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Noto Sans Symbols"/>
              <a:buChar char="▪"/>
            </a:pPr>
            <a:r>
              <a:rPr b="0" i="0" lang="en-US" sz="2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Keep your hands and feet to yourself.</a:t>
            </a:r>
            <a:endParaRPr/>
          </a:p>
          <a:p>
            <a:pPr indent="-228600" lvl="0" marL="228600" marR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Noto Sans Symbols"/>
              <a:buChar char="▪"/>
            </a:pPr>
            <a:r>
              <a:rPr b="0" i="0" lang="en-US" sz="2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Come to STEM and have fun every time.</a:t>
            </a:r>
            <a:endParaRPr/>
          </a:p>
          <a:p>
            <a:pPr indent="-228600" lvl="0" marL="228600" marR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Noto Sans Symbols"/>
              <a:buChar char="▪"/>
            </a:pPr>
            <a:r>
              <a:rPr b="0" i="0" lang="en-US" sz="2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Respect each other.</a:t>
            </a:r>
            <a:endParaRPr/>
          </a:p>
          <a:p>
            <a:pPr indent="-228600" lvl="0" marL="228600" marR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Noto Sans Symbols"/>
              <a:buChar char="▪"/>
            </a:pPr>
            <a:r>
              <a:rPr b="1" i="0" lang="en-US" sz="2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Our class goal is: to be nice to each other everyday</a:t>
            </a:r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Shape 118"/>
          <p:cNvSpPr txBox="1"/>
          <p:nvPr>
            <p:ph type="title"/>
          </p:nvPr>
        </p:nvSpPr>
        <p:spPr>
          <a:xfrm>
            <a:off x="1280160" y="466343"/>
            <a:ext cx="9628500" cy="1362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Define Architect </a:t>
            </a:r>
            <a:endParaRPr/>
          </a:p>
        </p:txBody>
      </p:sp>
      <p:sp>
        <p:nvSpPr>
          <p:cNvPr id="119" name="Shape 119"/>
          <p:cNvSpPr txBox="1"/>
          <p:nvPr>
            <p:ph idx="1" type="body"/>
          </p:nvPr>
        </p:nvSpPr>
        <p:spPr>
          <a:xfrm>
            <a:off x="1280160" y="2190749"/>
            <a:ext cx="9628500" cy="398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1500"/>
              </a:spcBef>
              <a:spcAft>
                <a:spcPts val="0"/>
              </a:spcAft>
              <a:buNone/>
            </a:pPr>
            <a:r>
              <a:rPr lang="en-US" sz="3000">
                <a:latin typeface="Roboto"/>
                <a:ea typeface="Roboto"/>
                <a:cs typeface="Roboto"/>
                <a:sym typeface="Roboto"/>
              </a:rPr>
              <a:t>An architect is…..</a:t>
            </a:r>
            <a:endParaRPr sz="3000">
              <a:latin typeface="Roboto"/>
              <a:ea typeface="Roboto"/>
              <a:cs typeface="Roboto"/>
              <a:sym typeface="Roboto"/>
            </a:endParaRPr>
          </a:p>
          <a:p>
            <a:pPr indent="0" lvl="0" marL="0">
              <a:spcBef>
                <a:spcPts val="1500"/>
              </a:spcBef>
              <a:spcAft>
                <a:spcPts val="0"/>
              </a:spcAft>
              <a:buNone/>
            </a:pPr>
            <a:r>
              <a:rPr lang="en-US" sz="3000">
                <a:latin typeface="Roboto"/>
                <a:ea typeface="Roboto"/>
                <a:cs typeface="Roboto"/>
                <a:sym typeface="Roboto"/>
              </a:rPr>
              <a:t>a person who designs buildings and in many cases also supervises their construction.</a:t>
            </a:r>
            <a:endParaRPr sz="3000">
              <a:latin typeface="Roboto"/>
              <a:ea typeface="Roboto"/>
              <a:cs typeface="Roboto"/>
              <a:sym typeface="Roboto"/>
            </a:endParaRPr>
          </a:p>
          <a:p>
            <a:pPr indent="0" lvl="0" marL="0">
              <a:spcBef>
                <a:spcPts val="1500"/>
              </a:spcBef>
              <a:spcAft>
                <a:spcPts val="0"/>
              </a:spcAft>
              <a:buNone/>
            </a:pPr>
            <a:r>
              <a:t/>
            </a:r>
            <a:endParaRPr sz="30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descr="This is Ellery and he wants to be an Architect, can you imagine that? If he was an Architect he would draw a big, tall building with lots of windows! Maybe he would even as a slide?!   Subscribe! http://lickst.at/radsheepjr" id="120" name="Shape 120" title="I Want To Be An Architect! - Kids Dream Jobs - Can You Imagine That?">
            <a:hlinkClick r:id="rId3"/>
          </p:cNvPr>
          <p:cNvSpPr/>
          <p:nvPr/>
        </p:nvSpPr>
        <p:spPr>
          <a:xfrm>
            <a:off x="8297150" y="3667825"/>
            <a:ext cx="3466525" cy="2599900"/>
          </a:xfrm>
          <a:prstGeom prst="rect">
            <a:avLst/>
          </a:prstGeom>
          <a:blipFill>
            <a:blip r:embed="rId4">
              <a:alphaModFix/>
            </a:blip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hape 125"/>
          <p:cNvSpPr txBox="1"/>
          <p:nvPr>
            <p:ph type="title"/>
          </p:nvPr>
        </p:nvSpPr>
        <p:spPr>
          <a:xfrm>
            <a:off x="1280160" y="466343"/>
            <a:ext cx="9628632" cy="136211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Calibri"/>
              <a:buNone/>
            </a:pPr>
            <a:r>
              <a:rPr b="0" i="0" lang="en-US" sz="3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Engineering Design Problem and Challenge</a:t>
            </a:r>
            <a:endParaRPr/>
          </a:p>
        </p:txBody>
      </p:sp>
      <p:sp>
        <p:nvSpPr>
          <p:cNvPr id="126" name="Shape 126"/>
          <p:cNvSpPr txBox="1"/>
          <p:nvPr>
            <p:ph idx="1" type="body"/>
          </p:nvPr>
        </p:nvSpPr>
        <p:spPr>
          <a:xfrm>
            <a:off x="1138035" y="2320987"/>
            <a:ext cx="8013600" cy="4293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70"/>
              <a:buFont typeface="Noto Sans Symbols"/>
              <a:buNone/>
            </a:pPr>
            <a:r>
              <a:rPr b="1" i="0" lang="en-US" sz="217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Problem: </a:t>
            </a:r>
            <a:endParaRPr b="1" i="0" sz="217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70"/>
              <a:buFont typeface="Noto Sans Symbols"/>
              <a:buNone/>
            </a:pPr>
            <a:r>
              <a:t/>
            </a:r>
            <a:endParaRPr b="1" sz="2170"/>
          </a:p>
          <a:p>
            <a:pPr indent="0" lvl="0" marL="0" marR="64135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Last week we built bridges following the directions from K'nex kits that would allow people to cross a river. This week you are an  architect, just like Iggy Peck, and you have been commissioned to design a bridge that will cross an even wider river.</a:t>
            </a:r>
            <a:r>
              <a:rPr lang="en-US" sz="2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2400"/>
          </a:p>
          <a:p>
            <a:pPr indent="0" lvl="0" marL="0" marR="0" rtl="0" algn="l">
              <a:lnSpc>
                <a:spcPct val="8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2170"/>
              <a:buFont typeface="Noto Sans Symbols"/>
              <a:buNone/>
            </a:pPr>
            <a:r>
              <a:rPr b="1" i="0" lang="en-US" sz="217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Challenge: </a:t>
            </a:r>
            <a:endParaRPr/>
          </a:p>
          <a:p>
            <a:pPr indent="0" lvl="0" marL="0" marR="0" rtl="0" algn="l">
              <a:lnSpc>
                <a:spcPct val="8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2170"/>
              <a:buFont typeface="Noto Sans Symbols"/>
              <a:buNone/>
            </a:pPr>
            <a:r>
              <a:rPr lang="en-US" sz="20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Your team’s challenge is to design then create a prototype of a bridge that people and cars could use cross the wide river.</a:t>
            </a:r>
            <a:endParaRPr sz="20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2170"/>
              <a:buFont typeface="Noto Sans Symbols"/>
              <a:buNone/>
            </a:pPr>
            <a:r>
              <a:t/>
            </a:r>
            <a:endParaRPr sz="2170"/>
          </a:p>
        </p:txBody>
      </p:sp>
      <p:sp>
        <p:nvSpPr>
          <p:cNvPr id="127" name="Shape 127"/>
          <p:cNvSpPr txBox="1"/>
          <p:nvPr/>
        </p:nvSpPr>
        <p:spPr>
          <a:xfrm>
            <a:off x="10114926" y="5866785"/>
            <a:ext cx="1587731" cy="24622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 u="sng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3"/>
              </a:rPr>
              <a:t>www.goodreads.com</a:t>
            </a:r>
            <a:endParaRPr sz="1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28" name="Shape 12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9151625" y="2390400"/>
            <a:ext cx="2721700" cy="32950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Shape 133"/>
          <p:cNvSpPr txBox="1"/>
          <p:nvPr>
            <p:ph type="title"/>
          </p:nvPr>
        </p:nvSpPr>
        <p:spPr>
          <a:xfrm>
            <a:off x="1280160" y="466343"/>
            <a:ext cx="9628632" cy="136211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Calibri"/>
              <a:buNone/>
            </a:pPr>
            <a:r>
              <a:rPr b="0" i="0" lang="en-US" sz="3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Design Goals</a:t>
            </a:r>
            <a:endParaRPr/>
          </a:p>
        </p:txBody>
      </p:sp>
      <p:sp>
        <p:nvSpPr>
          <p:cNvPr id="134" name="Shape 134"/>
          <p:cNvSpPr txBox="1"/>
          <p:nvPr>
            <p:ph idx="1" type="body"/>
          </p:nvPr>
        </p:nvSpPr>
        <p:spPr>
          <a:xfrm>
            <a:off x="1280160" y="2190749"/>
            <a:ext cx="9628632" cy="42931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28600" lvl="0" marL="228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oto Sans Symbols"/>
              <a:buChar char="▪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Design a bridge using K’Nex Education- Introduction to Structures: Bridges.</a:t>
            </a:r>
            <a:endParaRPr/>
          </a:p>
          <a:p>
            <a:pPr indent="-228600" lvl="0" marL="228600" marR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oto Sans Symbols"/>
              <a:buChar char="▪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bridge must be </a:t>
            </a:r>
            <a:r>
              <a:rPr lang="en-US" sz="2800"/>
              <a:t>8</a:t>
            </a: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panels long.</a:t>
            </a:r>
            <a:endParaRPr/>
          </a:p>
          <a:p>
            <a:pPr indent="-228600" lvl="0" marL="228600" marR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oto Sans Symbols"/>
              <a:buChar char="▪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bridge should hold the most weight possible.</a:t>
            </a:r>
            <a:endParaRPr/>
          </a:p>
          <a:p>
            <a:pPr indent="-88900" lvl="0" marL="228600" marR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Noto Sans Symbols"/>
              <a:buNone/>
            </a:pPr>
            <a:r>
              <a:t/>
            </a:r>
            <a:endParaRPr b="1" i="0" sz="2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Shape 139"/>
          <p:cNvSpPr txBox="1"/>
          <p:nvPr>
            <p:ph type="title"/>
          </p:nvPr>
        </p:nvSpPr>
        <p:spPr>
          <a:xfrm>
            <a:off x="1280160" y="466343"/>
            <a:ext cx="9628632" cy="136211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Calibri"/>
              <a:buNone/>
            </a:pPr>
            <a:r>
              <a:rPr b="0" i="0" lang="en-US" sz="3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Resources</a:t>
            </a:r>
            <a:endParaRPr/>
          </a:p>
        </p:txBody>
      </p:sp>
      <p:sp>
        <p:nvSpPr>
          <p:cNvPr id="140" name="Shape 140"/>
          <p:cNvSpPr txBox="1"/>
          <p:nvPr>
            <p:ph idx="1" type="body"/>
          </p:nvPr>
        </p:nvSpPr>
        <p:spPr>
          <a:xfrm>
            <a:off x="1280159" y="2194560"/>
            <a:ext cx="10025149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Noto Sans Symbols"/>
              <a:buNone/>
            </a:pPr>
            <a:r>
              <a:rPr b="0" i="0" lang="en-US" sz="2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K’Nex Education- Introduction to Structures: Bridge Piec</a:t>
            </a:r>
            <a:r>
              <a:rPr lang="en-US"/>
              <a:t>es</a:t>
            </a:r>
            <a:endParaRPr/>
          </a:p>
        </p:txBody>
      </p:sp>
      <p:pic>
        <p:nvPicPr>
          <p:cNvPr id="141" name="Shape 141"/>
          <p:cNvPicPr preferRelativeResize="0"/>
          <p:nvPr/>
        </p:nvPicPr>
        <p:blipFill rotWithShape="1">
          <a:blip r:embed="rId3">
            <a:alphaModFix/>
          </a:blip>
          <a:srcRect b="9310" l="0" r="0" t="21855"/>
          <a:stretch/>
        </p:blipFill>
        <p:spPr>
          <a:xfrm>
            <a:off x="7903696" y="3340776"/>
            <a:ext cx="2490782" cy="2286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2" name="Shape 142"/>
          <p:cNvPicPr preferRelativeResize="0"/>
          <p:nvPr/>
        </p:nvPicPr>
        <p:blipFill rotWithShape="1">
          <a:blip r:embed="rId4">
            <a:alphaModFix/>
          </a:blip>
          <a:srcRect b="9105" l="0" r="0" t="18552"/>
          <a:stretch/>
        </p:blipFill>
        <p:spPr>
          <a:xfrm rot="-5400000">
            <a:off x="4469075" y="3127375"/>
            <a:ext cx="2759500" cy="26617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43" name="Shape 143"/>
          <p:cNvPicPr preferRelativeResize="0"/>
          <p:nvPr/>
        </p:nvPicPr>
        <p:blipFill rotWithShape="1">
          <a:blip r:embed="rId5">
            <a:alphaModFix/>
          </a:blip>
          <a:srcRect b="25230" l="15619" r="13916" t="22903"/>
          <a:stretch/>
        </p:blipFill>
        <p:spPr>
          <a:xfrm>
            <a:off x="1546171" y="3340776"/>
            <a:ext cx="2329273" cy="228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44" name="Shape 144"/>
          <p:cNvSpPr txBox="1"/>
          <p:nvPr/>
        </p:nvSpPr>
        <p:spPr>
          <a:xfrm>
            <a:off x="2195417" y="5858592"/>
            <a:ext cx="1030779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Noto Sans Symbols"/>
              <a:buNone/>
            </a:pPr>
            <a:r>
              <a:rPr lang="en-US" sz="2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Panels</a:t>
            </a:r>
            <a:endParaRPr/>
          </a:p>
        </p:txBody>
      </p:sp>
      <p:sp>
        <p:nvSpPr>
          <p:cNvPr id="145" name="Shape 145"/>
          <p:cNvSpPr txBox="1"/>
          <p:nvPr/>
        </p:nvSpPr>
        <p:spPr>
          <a:xfrm>
            <a:off x="5386555" y="5858592"/>
            <a:ext cx="1030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Noto Sans Symbols"/>
              <a:buNone/>
            </a:pPr>
            <a:r>
              <a:rPr lang="en-US" sz="2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Rods</a:t>
            </a:r>
            <a:endParaRPr/>
          </a:p>
        </p:txBody>
      </p:sp>
      <p:sp>
        <p:nvSpPr>
          <p:cNvPr id="146" name="Shape 146"/>
          <p:cNvSpPr txBox="1"/>
          <p:nvPr/>
        </p:nvSpPr>
        <p:spPr>
          <a:xfrm>
            <a:off x="8378546" y="5858592"/>
            <a:ext cx="1541081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Noto Sans Symbols"/>
              <a:buNone/>
            </a:pPr>
            <a:r>
              <a:rPr lang="en-US" sz="2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Connectors</a:t>
            </a:r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Shape 151"/>
          <p:cNvSpPr txBox="1"/>
          <p:nvPr>
            <p:ph type="title"/>
          </p:nvPr>
        </p:nvSpPr>
        <p:spPr>
          <a:xfrm>
            <a:off x="1280160" y="466343"/>
            <a:ext cx="9628632" cy="136211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Calibri"/>
              <a:buNone/>
            </a:pPr>
            <a:r>
              <a:rPr b="0" i="0" lang="en-US" sz="3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Design Testing Procedures</a:t>
            </a:r>
            <a:endParaRPr/>
          </a:p>
        </p:txBody>
      </p:sp>
      <p:grpSp>
        <p:nvGrpSpPr>
          <p:cNvPr id="152" name="Shape 152"/>
          <p:cNvGrpSpPr/>
          <p:nvPr/>
        </p:nvGrpSpPr>
        <p:grpSpPr>
          <a:xfrm>
            <a:off x="1281847" y="2190749"/>
            <a:ext cx="9625131" cy="3986213"/>
            <a:chOff x="2322" y="-1"/>
            <a:chExt cx="9625131" cy="3986213"/>
          </a:xfrm>
        </p:grpSpPr>
        <p:sp>
          <p:nvSpPr>
            <p:cNvPr id="153" name="Shape 153"/>
            <p:cNvSpPr/>
            <p:nvPr/>
          </p:nvSpPr>
          <p:spPr>
            <a:xfrm rot="-5400000">
              <a:off x="-851716" y="854037"/>
              <a:ext cx="3986213" cy="2278137"/>
            </a:xfrm>
            <a:prstGeom prst="flowChartManualOperation">
              <a:avLst/>
            </a:prstGeom>
            <a:gradFill>
              <a:gsLst>
                <a:gs pos="0">
                  <a:srgbClr val="ECDDA3"/>
                </a:gs>
                <a:gs pos="50000">
                  <a:srgbClr val="E8D794"/>
                </a:gs>
                <a:gs pos="100000">
                  <a:srgbClr val="E9D481"/>
                </a:gs>
              </a:gsLst>
              <a:lin ang="5400000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4" name="Shape 154"/>
            <p:cNvSpPr txBox="1"/>
            <p:nvPr/>
          </p:nvSpPr>
          <p:spPr>
            <a:xfrm>
              <a:off x="2322" y="797242"/>
              <a:ext cx="2278137" cy="239172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133350" spcFirstLastPara="1" rIns="135000" wrap="square" tIns="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100"/>
                <a:buFont typeface="Calibri"/>
                <a:buNone/>
              </a:pPr>
              <a:r>
                <a:rPr lang="en-US" sz="21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Prepare</a:t>
              </a:r>
              <a:endParaRPr/>
            </a:p>
            <a:p>
              <a:pPr indent="-171450" lvl="1" marL="171450" marR="0" rtl="0" algn="l">
                <a:lnSpc>
                  <a:spcPct val="90000"/>
                </a:lnSpc>
                <a:spcBef>
                  <a:spcPts val="735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Calibri"/>
                <a:buChar char="•"/>
              </a:pPr>
              <a:r>
                <a:rPr b="0" i="0" lang="en-US" sz="16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Move two tables about </a:t>
              </a:r>
              <a:r>
                <a:rPr lang="en-US" sz="16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20</a:t>
              </a:r>
              <a:r>
                <a:rPr b="0" i="0" lang="en-US" sz="16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 inches apart and place the bridge on top of the tables to connect them.</a:t>
              </a:r>
              <a:endParaRPr/>
            </a:p>
            <a:p>
              <a:pPr indent="-171450" lvl="1" marL="171450" marR="0" rtl="0" algn="l">
                <a:lnSpc>
                  <a:spcPct val="90000"/>
                </a:lnSpc>
                <a:spcBef>
                  <a:spcPts val="24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Calibri"/>
                <a:buChar char="•"/>
              </a:pPr>
              <a:r>
                <a:rPr b="0" i="0" lang="en-US" sz="16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Make sure nothing is underneath the bridge or tables. </a:t>
              </a:r>
              <a:endParaRPr/>
            </a:p>
          </p:txBody>
        </p:sp>
        <p:sp>
          <p:nvSpPr>
            <p:cNvPr id="155" name="Shape 155"/>
            <p:cNvSpPr/>
            <p:nvPr/>
          </p:nvSpPr>
          <p:spPr>
            <a:xfrm rot="-5400000">
              <a:off x="1597281" y="854037"/>
              <a:ext cx="3986213" cy="2278137"/>
            </a:xfrm>
            <a:prstGeom prst="flowChartManualOperation">
              <a:avLst/>
            </a:prstGeom>
            <a:gradFill>
              <a:gsLst>
                <a:gs pos="0">
                  <a:srgbClr val="ECDDA3"/>
                </a:gs>
                <a:gs pos="50000">
                  <a:srgbClr val="E8D794"/>
                </a:gs>
                <a:gs pos="100000">
                  <a:srgbClr val="E9D481"/>
                </a:gs>
              </a:gsLst>
              <a:lin ang="5400000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6" name="Shape 156"/>
            <p:cNvSpPr txBox="1"/>
            <p:nvPr/>
          </p:nvSpPr>
          <p:spPr>
            <a:xfrm>
              <a:off x="2451319" y="797242"/>
              <a:ext cx="2278137" cy="239172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133350" spcFirstLastPara="1" rIns="135000" wrap="square" tIns="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100"/>
                <a:buFont typeface="Calibri"/>
                <a:buNone/>
              </a:pPr>
              <a:r>
                <a:rPr lang="en-US" sz="21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Test</a:t>
              </a:r>
              <a:endParaRPr/>
            </a:p>
            <a:p>
              <a:pPr indent="-171450" lvl="1" marL="171450" marR="0" rtl="0" algn="l">
                <a:lnSpc>
                  <a:spcPct val="90000"/>
                </a:lnSpc>
                <a:spcBef>
                  <a:spcPts val="735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Calibri"/>
                <a:buChar char="•"/>
              </a:pPr>
              <a:r>
                <a:rPr b="0" i="0" lang="en-US" sz="16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Add testing masses to the top of the bridge until it collapses or is no longer safe to use.</a:t>
              </a:r>
              <a:endParaRPr/>
            </a:p>
            <a:p>
              <a:pPr indent="-171450" lvl="1" marL="171450" marR="0" rtl="0" algn="l">
                <a:lnSpc>
                  <a:spcPct val="90000"/>
                </a:lnSpc>
                <a:spcBef>
                  <a:spcPts val="24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Calibri"/>
                <a:buChar char="•"/>
              </a:pPr>
              <a:r>
                <a:rPr b="0" i="0" lang="en-US" sz="16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Record how much mass the bridge held. </a:t>
              </a:r>
              <a:endParaRPr/>
            </a:p>
          </p:txBody>
        </p:sp>
        <p:sp>
          <p:nvSpPr>
            <p:cNvPr id="157" name="Shape 157"/>
            <p:cNvSpPr/>
            <p:nvPr/>
          </p:nvSpPr>
          <p:spPr>
            <a:xfrm rot="-5400000">
              <a:off x="4046280" y="854037"/>
              <a:ext cx="3986213" cy="2278137"/>
            </a:xfrm>
            <a:prstGeom prst="flowChartManualOperation">
              <a:avLst/>
            </a:prstGeom>
            <a:gradFill>
              <a:gsLst>
                <a:gs pos="0">
                  <a:srgbClr val="ECDDA3"/>
                </a:gs>
                <a:gs pos="50000">
                  <a:srgbClr val="E8D794"/>
                </a:gs>
                <a:gs pos="100000">
                  <a:srgbClr val="E9D481"/>
                </a:gs>
              </a:gsLst>
              <a:lin ang="5400000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8" name="Shape 158"/>
            <p:cNvSpPr txBox="1"/>
            <p:nvPr/>
          </p:nvSpPr>
          <p:spPr>
            <a:xfrm>
              <a:off x="4900318" y="797242"/>
              <a:ext cx="2278137" cy="239172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133350" spcFirstLastPara="1" rIns="135000" wrap="square" tIns="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100"/>
                <a:buFont typeface="Calibri"/>
                <a:buNone/>
              </a:pPr>
              <a:r>
                <a:rPr lang="en-US" sz="21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Reflect</a:t>
              </a:r>
              <a:endParaRPr/>
            </a:p>
            <a:p>
              <a:pPr indent="-171450" lvl="1" marL="171450" marR="0" rtl="0" algn="l">
                <a:lnSpc>
                  <a:spcPct val="90000"/>
                </a:lnSpc>
                <a:spcBef>
                  <a:spcPts val="735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Calibri"/>
                <a:buChar char="•"/>
              </a:pPr>
              <a:r>
                <a:rPr b="0" i="0" lang="en-US" sz="16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Think about what part of the bridge broke.</a:t>
              </a:r>
              <a:endParaRPr/>
            </a:p>
            <a:p>
              <a:pPr indent="-171450" lvl="1" marL="171450" marR="0" rtl="0" algn="l">
                <a:lnSpc>
                  <a:spcPct val="90000"/>
                </a:lnSpc>
                <a:spcBef>
                  <a:spcPts val="24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Calibri"/>
                <a:buChar char="•"/>
              </a:pPr>
              <a:r>
                <a:rPr b="0" i="0" lang="en-US" sz="16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Discuss how the bridge can be improved.</a:t>
              </a:r>
              <a:endParaRPr/>
            </a:p>
          </p:txBody>
        </p:sp>
        <p:sp>
          <p:nvSpPr>
            <p:cNvPr id="159" name="Shape 159"/>
            <p:cNvSpPr/>
            <p:nvPr/>
          </p:nvSpPr>
          <p:spPr>
            <a:xfrm rot="-5400000">
              <a:off x="6495278" y="854037"/>
              <a:ext cx="3986213" cy="2278137"/>
            </a:xfrm>
            <a:prstGeom prst="flowChartManualOperation">
              <a:avLst/>
            </a:prstGeom>
            <a:gradFill>
              <a:gsLst>
                <a:gs pos="0">
                  <a:srgbClr val="ECDDA3"/>
                </a:gs>
                <a:gs pos="50000">
                  <a:srgbClr val="E8D794"/>
                </a:gs>
                <a:gs pos="100000">
                  <a:srgbClr val="E9D481"/>
                </a:gs>
              </a:gsLst>
              <a:lin ang="5400000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0" name="Shape 160"/>
            <p:cNvSpPr txBox="1"/>
            <p:nvPr/>
          </p:nvSpPr>
          <p:spPr>
            <a:xfrm>
              <a:off x="7349316" y="797242"/>
              <a:ext cx="2278137" cy="239172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133350" spcFirstLastPara="1" rIns="135000" wrap="square" tIns="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100"/>
                <a:buFont typeface="Calibri"/>
                <a:buNone/>
              </a:pPr>
              <a:r>
                <a:rPr lang="en-US" sz="21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Redesign</a:t>
              </a:r>
              <a:endParaRPr/>
            </a:p>
            <a:p>
              <a:pPr indent="-171450" lvl="1" marL="171450" marR="0" rtl="0" algn="l">
                <a:lnSpc>
                  <a:spcPct val="90000"/>
                </a:lnSpc>
                <a:spcBef>
                  <a:spcPts val="735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Calibri"/>
                <a:buChar char="•"/>
              </a:pPr>
              <a:r>
                <a:rPr b="0" i="0" lang="en-US" sz="16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Use what you learned from testing to improve the bridge.</a:t>
              </a:r>
              <a:endParaRPr/>
            </a:p>
            <a:p>
              <a:pPr indent="-171450" lvl="1" marL="171450" marR="0" rtl="0" algn="l">
                <a:lnSpc>
                  <a:spcPct val="90000"/>
                </a:lnSpc>
                <a:spcBef>
                  <a:spcPts val="24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Calibri"/>
                <a:buChar char="•"/>
              </a:pPr>
              <a:r>
                <a:rPr b="0" i="0" lang="en-US" sz="16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Retest to see if the improvements worked.</a:t>
              </a:r>
              <a:endParaRPr/>
            </a:p>
          </p:txBody>
        </p:sp>
      </p:grp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5" name="Shape 165"/>
          <p:cNvGrpSpPr/>
          <p:nvPr/>
        </p:nvGrpSpPr>
        <p:grpSpPr>
          <a:xfrm>
            <a:off x="3641491" y="138174"/>
            <a:ext cx="3981304" cy="3843223"/>
            <a:chOff x="553041" y="397"/>
            <a:chExt cx="3981304" cy="3843223"/>
          </a:xfrm>
        </p:grpSpPr>
        <p:sp>
          <p:nvSpPr>
            <p:cNvPr id="166" name="Shape 166"/>
            <p:cNvSpPr/>
            <p:nvPr/>
          </p:nvSpPr>
          <p:spPr>
            <a:xfrm>
              <a:off x="1963662" y="397"/>
              <a:ext cx="1160063" cy="1160063"/>
            </a:xfrm>
            <a:prstGeom prst="ellipse">
              <a:avLst/>
            </a:prstGeom>
            <a:solidFill>
              <a:srgbClr val="DBC137"/>
            </a:solidFill>
            <a:ln cap="flat" cmpd="sng" w="12700">
              <a:solidFill>
                <a:srgbClr val="E4E5D9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7" name="Shape 167"/>
            <p:cNvSpPr txBox="1"/>
            <p:nvPr/>
          </p:nvSpPr>
          <p:spPr>
            <a:xfrm>
              <a:off x="2133549" y="170284"/>
              <a:ext cx="820289" cy="82028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22850" lIns="22850" spcFirstLastPara="1" rIns="22850" wrap="square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800"/>
                <a:buFont typeface="Calibri"/>
                <a:buNone/>
              </a:pPr>
              <a:r>
                <a:rPr lang="en-US"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Ask</a:t>
              </a:r>
              <a:endParaRPr/>
            </a:p>
          </p:txBody>
        </p:sp>
        <p:sp>
          <p:nvSpPr>
            <p:cNvPr id="168" name="Shape 168"/>
            <p:cNvSpPr/>
            <p:nvPr/>
          </p:nvSpPr>
          <p:spPr>
            <a:xfrm rot="2160000">
              <a:off x="3087279" y="891961"/>
              <a:ext cx="309286" cy="391521"/>
            </a:xfrm>
            <a:prstGeom prst="rightArrow">
              <a:avLst>
                <a:gd fmla="val 60000" name="adj1"/>
                <a:gd fmla="val 50000" name="adj2"/>
              </a:avLst>
            </a:prstGeom>
            <a:solidFill>
              <a:srgbClr val="EADCA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9" name="Shape 169"/>
            <p:cNvSpPr txBox="1"/>
            <p:nvPr/>
          </p:nvSpPr>
          <p:spPr>
            <a:xfrm rot="2160000">
              <a:off x="3096139" y="942996"/>
              <a:ext cx="216500" cy="234913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500"/>
                <a:buFont typeface="Calibri"/>
                <a:buNone/>
              </a:pPr>
              <a:r>
                <a:t/>
              </a:r>
              <a:endParaRPr sz="15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0" name="Shape 170"/>
            <p:cNvSpPr/>
            <p:nvPr/>
          </p:nvSpPr>
          <p:spPr>
            <a:xfrm>
              <a:off x="3374282" y="1025273"/>
              <a:ext cx="1160063" cy="1160063"/>
            </a:xfrm>
            <a:prstGeom prst="ellipse">
              <a:avLst/>
            </a:prstGeom>
            <a:solidFill>
              <a:srgbClr val="DBC137"/>
            </a:solidFill>
            <a:ln cap="flat" cmpd="sng" w="12700">
              <a:solidFill>
                <a:srgbClr val="E4E5D9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1" name="Shape 171"/>
            <p:cNvSpPr txBox="1"/>
            <p:nvPr/>
          </p:nvSpPr>
          <p:spPr>
            <a:xfrm>
              <a:off x="3544169" y="1195160"/>
              <a:ext cx="820289" cy="82028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22850" lIns="22850" spcFirstLastPara="1" rIns="22850" wrap="square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800"/>
                <a:buFont typeface="Calibri"/>
                <a:buNone/>
              </a:pPr>
              <a:r>
                <a:rPr lang="en-US"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Imagine</a:t>
              </a:r>
              <a:endParaRPr/>
            </a:p>
          </p:txBody>
        </p:sp>
        <p:sp>
          <p:nvSpPr>
            <p:cNvPr id="172" name="Shape 172"/>
            <p:cNvSpPr/>
            <p:nvPr/>
          </p:nvSpPr>
          <p:spPr>
            <a:xfrm rot="6480000">
              <a:off x="3532971" y="2230361"/>
              <a:ext cx="309286" cy="391521"/>
            </a:xfrm>
            <a:prstGeom prst="rightArrow">
              <a:avLst>
                <a:gd fmla="val 60000" name="adj1"/>
                <a:gd fmla="val 50000" name="adj2"/>
              </a:avLst>
            </a:prstGeom>
            <a:solidFill>
              <a:srgbClr val="EADCA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3" name="Shape 173"/>
            <p:cNvSpPr txBox="1"/>
            <p:nvPr/>
          </p:nvSpPr>
          <p:spPr>
            <a:xfrm rot="-4320000">
              <a:off x="3593700" y="2264543"/>
              <a:ext cx="216500" cy="234913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500"/>
                <a:buFont typeface="Calibri"/>
                <a:buNone/>
              </a:pPr>
              <a:r>
                <a:t/>
              </a:r>
              <a:endParaRPr sz="15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4" name="Shape 174"/>
            <p:cNvSpPr/>
            <p:nvPr/>
          </p:nvSpPr>
          <p:spPr>
            <a:xfrm>
              <a:off x="2835473" y="2683557"/>
              <a:ext cx="1160063" cy="1160063"/>
            </a:xfrm>
            <a:prstGeom prst="ellipse">
              <a:avLst/>
            </a:prstGeom>
            <a:solidFill>
              <a:srgbClr val="DBC137"/>
            </a:solidFill>
            <a:ln cap="flat" cmpd="sng" w="12700">
              <a:solidFill>
                <a:srgbClr val="E4E5D9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5" name="Shape 175"/>
            <p:cNvSpPr txBox="1"/>
            <p:nvPr/>
          </p:nvSpPr>
          <p:spPr>
            <a:xfrm>
              <a:off x="3005360" y="2853444"/>
              <a:ext cx="820289" cy="82028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22850" lIns="22850" spcFirstLastPara="1" rIns="22850" wrap="square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800"/>
                <a:buFont typeface="Calibri"/>
                <a:buNone/>
              </a:pPr>
              <a:r>
                <a:rPr lang="en-US"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Plan</a:t>
              </a:r>
              <a:endParaRPr/>
            </a:p>
          </p:txBody>
        </p:sp>
        <p:sp>
          <p:nvSpPr>
            <p:cNvPr id="176" name="Shape 176"/>
            <p:cNvSpPr/>
            <p:nvPr/>
          </p:nvSpPr>
          <p:spPr>
            <a:xfrm rot="10800000">
              <a:off x="2397804" y="3067828"/>
              <a:ext cx="309286" cy="391521"/>
            </a:xfrm>
            <a:prstGeom prst="rightArrow">
              <a:avLst>
                <a:gd fmla="val 60000" name="adj1"/>
                <a:gd fmla="val 50000" name="adj2"/>
              </a:avLst>
            </a:prstGeom>
            <a:solidFill>
              <a:srgbClr val="EADCA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7" name="Shape 177"/>
            <p:cNvSpPr txBox="1"/>
            <p:nvPr/>
          </p:nvSpPr>
          <p:spPr>
            <a:xfrm>
              <a:off x="2490590" y="3146132"/>
              <a:ext cx="216500" cy="234913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500"/>
                <a:buFont typeface="Calibri"/>
                <a:buNone/>
              </a:pPr>
              <a:r>
                <a:t/>
              </a:r>
              <a:endParaRPr sz="15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8" name="Shape 178"/>
            <p:cNvSpPr/>
            <p:nvPr/>
          </p:nvSpPr>
          <p:spPr>
            <a:xfrm>
              <a:off x="1091850" y="2683557"/>
              <a:ext cx="1160063" cy="1160063"/>
            </a:xfrm>
            <a:prstGeom prst="ellipse">
              <a:avLst/>
            </a:prstGeom>
            <a:solidFill>
              <a:srgbClr val="DBC137"/>
            </a:solidFill>
            <a:ln cap="flat" cmpd="sng" w="12700">
              <a:solidFill>
                <a:srgbClr val="E4E5D9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9" name="Shape 179"/>
            <p:cNvSpPr txBox="1"/>
            <p:nvPr/>
          </p:nvSpPr>
          <p:spPr>
            <a:xfrm>
              <a:off x="1261737" y="2853444"/>
              <a:ext cx="820289" cy="82028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22850" lIns="22850" spcFirstLastPara="1" rIns="22850" wrap="square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800"/>
                <a:buFont typeface="Calibri"/>
                <a:buNone/>
              </a:pPr>
              <a:r>
                <a:rPr lang="en-US"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Create</a:t>
              </a:r>
              <a:endParaRPr/>
            </a:p>
          </p:txBody>
        </p:sp>
        <p:sp>
          <p:nvSpPr>
            <p:cNvPr id="180" name="Shape 180"/>
            <p:cNvSpPr/>
            <p:nvPr/>
          </p:nvSpPr>
          <p:spPr>
            <a:xfrm rot="-6480000">
              <a:off x="1250539" y="2247011"/>
              <a:ext cx="309286" cy="391521"/>
            </a:xfrm>
            <a:prstGeom prst="rightArrow">
              <a:avLst>
                <a:gd fmla="val 60000" name="adj1"/>
                <a:gd fmla="val 50000" name="adj2"/>
              </a:avLst>
            </a:prstGeom>
            <a:solidFill>
              <a:srgbClr val="EADCA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1" name="Shape 181"/>
            <p:cNvSpPr txBox="1"/>
            <p:nvPr/>
          </p:nvSpPr>
          <p:spPr>
            <a:xfrm rot="4320000">
              <a:off x="1311268" y="2369437"/>
              <a:ext cx="216500" cy="234913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500"/>
                <a:buFont typeface="Calibri"/>
                <a:buNone/>
              </a:pPr>
              <a:r>
                <a:t/>
              </a:r>
              <a:endParaRPr sz="15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2" name="Shape 182"/>
            <p:cNvSpPr/>
            <p:nvPr/>
          </p:nvSpPr>
          <p:spPr>
            <a:xfrm>
              <a:off x="553041" y="1025273"/>
              <a:ext cx="1160063" cy="1160063"/>
            </a:xfrm>
            <a:prstGeom prst="ellipse">
              <a:avLst/>
            </a:prstGeom>
            <a:solidFill>
              <a:srgbClr val="DBC137"/>
            </a:solidFill>
            <a:ln cap="flat" cmpd="sng" w="12700">
              <a:solidFill>
                <a:srgbClr val="E4E5D9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3" name="Shape 183"/>
            <p:cNvSpPr txBox="1"/>
            <p:nvPr/>
          </p:nvSpPr>
          <p:spPr>
            <a:xfrm>
              <a:off x="722928" y="1195160"/>
              <a:ext cx="820289" cy="82028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22850" lIns="22850" spcFirstLastPara="1" rIns="22850" wrap="square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800"/>
                <a:buFont typeface="Calibri"/>
                <a:buNone/>
              </a:pPr>
              <a:r>
                <a:rPr lang="en-US"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Improve</a:t>
              </a:r>
              <a:endParaRPr/>
            </a:p>
          </p:txBody>
        </p:sp>
        <p:sp>
          <p:nvSpPr>
            <p:cNvPr id="184" name="Shape 184"/>
            <p:cNvSpPr/>
            <p:nvPr/>
          </p:nvSpPr>
          <p:spPr>
            <a:xfrm rot="-2160000">
              <a:off x="1676658" y="902251"/>
              <a:ext cx="309286" cy="391521"/>
            </a:xfrm>
            <a:prstGeom prst="rightArrow">
              <a:avLst>
                <a:gd fmla="val 60000" name="adj1"/>
                <a:gd fmla="val 50000" name="adj2"/>
              </a:avLst>
            </a:prstGeom>
            <a:solidFill>
              <a:srgbClr val="EADCA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5" name="Shape 185"/>
            <p:cNvSpPr txBox="1"/>
            <p:nvPr/>
          </p:nvSpPr>
          <p:spPr>
            <a:xfrm rot="-2160000">
              <a:off x="1685518" y="1007824"/>
              <a:ext cx="216500" cy="234913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500"/>
                <a:buFont typeface="Calibri"/>
                <a:buNone/>
              </a:pPr>
              <a:r>
                <a:t/>
              </a:r>
              <a:endParaRPr sz="15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86" name="Shape 186"/>
          <p:cNvSpPr txBox="1"/>
          <p:nvPr>
            <p:ph type="title"/>
          </p:nvPr>
        </p:nvSpPr>
        <p:spPr>
          <a:xfrm>
            <a:off x="3887892" y="4688378"/>
            <a:ext cx="6597464" cy="133018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</a:pPr>
            <a:r>
              <a:rPr b="1" i="0" lang="en-US" sz="4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Engineering Design Process</a:t>
            </a:r>
            <a:endParaRPr/>
          </a:p>
        </p:txBody>
      </p:sp>
      <p:sp>
        <p:nvSpPr>
          <p:cNvPr id="187" name="Shape 187"/>
          <p:cNvSpPr/>
          <p:nvPr/>
        </p:nvSpPr>
        <p:spPr>
          <a:xfrm>
            <a:off x="7652136" y="163970"/>
            <a:ext cx="3104400" cy="4247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ASK: </a:t>
            </a: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What is the problem? How have others approached it? What are your constraints?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IMAGINE: </a:t>
            </a: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What are some solutions? Brainstorm ideas. Choose the best one.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PLAN: </a:t>
            </a: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Draw a diagram. Make lists of materials you will need.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CREATE: </a:t>
            </a: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Follow your plan and create something. Test it out!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IMPROVE: </a:t>
            </a: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What works? What doesn't? What could work better? Modify your designs to make it better. Test it out!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www.teachengineering.org</a:t>
            </a:r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Education">
      <a:dk1>
        <a:srgbClr val="3C4743"/>
      </a:dk1>
      <a:lt1>
        <a:srgbClr val="E5E6DA"/>
      </a:lt1>
      <a:dk2>
        <a:srgbClr val="000000"/>
      </a:dk2>
      <a:lt2>
        <a:srgbClr val="FFFFFF"/>
      </a:lt2>
      <a:accent1>
        <a:srgbClr val="DDC237"/>
      </a:accent1>
      <a:accent2>
        <a:srgbClr val="94A43E"/>
      </a:accent2>
      <a:accent3>
        <a:srgbClr val="6488A3"/>
      </a:accent3>
      <a:accent4>
        <a:srgbClr val="926E8F"/>
      </a:accent4>
      <a:accent5>
        <a:srgbClr val="96A1AA"/>
      </a:accent5>
      <a:accent6>
        <a:srgbClr val="A99E8A"/>
      </a:accent6>
      <a:hlink>
        <a:srgbClr val="6488A3"/>
      </a:hlink>
      <a:folHlink>
        <a:srgbClr val="926E8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Educational subjects 16x9">
  <a:themeElements>
    <a:clrScheme name="Education">
      <a:dk1>
        <a:srgbClr val="3C4743"/>
      </a:dk1>
      <a:lt1>
        <a:srgbClr val="E5E6DA"/>
      </a:lt1>
      <a:dk2>
        <a:srgbClr val="000000"/>
      </a:dk2>
      <a:lt2>
        <a:srgbClr val="FFFFFF"/>
      </a:lt2>
      <a:accent1>
        <a:srgbClr val="DDC237"/>
      </a:accent1>
      <a:accent2>
        <a:srgbClr val="94A43E"/>
      </a:accent2>
      <a:accent3>
        <a:srgbClr val="6488A3"/>
      </a:accent3>
      <a:accent4>
        <a:srgbClr val="926E8F"/>
      </a:accent4>
      <a:accent5>
        <a:srgbClr val="96A1AA"/>
      </a:accent5>
      <a:accent6>
        <a:srgbClr val="A99E8A"/>
      </a:accent6>
      <a:hlink>
        <a:srgbClr val="6488A3"/>
      </a:hlink>
      <a:folHlink>
        <a:srgbClr val="926E8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