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23" roundtripDataSignature="AMtx7mhHmlOD7T0/8hkNI5pY1YgDwlqcx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25185E9-94BB-4265-AB06-C63CDD5BC62F}">
  <a:tblStyle styleId="{D25185E9-94BB-4265-AB06-C63CDD5BC62F}" styleName="Table_0">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12700" cap="flat" cmpd="sng">
              <a:solidFill>
                <a:schemeClr val="accent1"/>
              </a:solidFill>
              <a:prstDash val="solid"/>
              <a:round/>
              <a:headEnd type="none" w="sm" len="sm"/>
              <a:tailEnd type="none" w="sm" len="sm"/>
            </a:ln>
          </a:top>
          <a:bottom>
            <a:ln w="12700" cap="flat" cmpd="sng">
              <a:solidFill>
                <a:schemeClr val="accent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b="off" i="off"/>
      <a:tcStyle>
        <a:tcBdr/>
        <a:fill>
          <a:solidFill>
            <a:schemeClr val="accent1">
              <a:alpha val="20000"/>
            </a:schemeClr>
          </a:solidFill>
        </a:fill>
      </a:tcStyle>
    </a:band1H>
    <a:band2H>
      <a:tcTxStyle b="off" i="off"/>
      <a:tcStyle>
        <a:tcBdr/>
      </a:tcStyle>
    </a:band2H>
    <a:band1V>
      <a:tcTxStyle b="off" i="off"/>
      <a:tcStyle>
        <a:tcBdr/>
        <a:fill>
          <a:solidFill>
            <a:schemeClr val="accent1">
              <a:alpha val="20000"/>
            </a:schemeClr>
          </a:solidFill>
        </a:fill>
      </a:tcStyle>
    </a:band1V>
    <a:band2V>
      <a:tcTxStyle b="off" i="off"/>
      <a:tcStyle>
        <a:tcBdr/>
      </a:tcStyle>
    </a:band2V>
    <a:lastCol>
      <a:tcTxStyle b="on" i="off"/>
      <a:tcStyle>
        <a:tcBdr/>
      </a:tcStyle>
    </a:lastCol>
    <a:firstCol>
      <a:tcTxStyle b="on" i="off"/>
      <a:tcStyle>
        <a:tcBdr/>
      </a:tcStyle>
    </a:firstCol>
    <a:lastRow>
      <a:tcTxStyle b="on" i="off"/>
      <a:tcStyle>
        <a:tcBdr>
          <a:top>
            <a:ln w="12700" cap="flat" cmpd="sng">
              <a:solidFill>
                <a:schemeClr val="accent1"/>
              </a:solidFill>
              <a:prstDash val="solid"/>
              <a:round/>
              <a:headEnd type="none" w="sm" len="sm"/>
              <a:tailEnd type="none" w="sm" len="sm"/>
            </a:ln>
          </a:top>
        </a:tcBdr>
        <a:fill>
          <a:solidFill>
            <a:srgbClr val="FFFFFF">
              <a:alpha val="0"/>
            </a:srgbClr>
          </a:solidFill>
        </a:fill>
      </a:tcStyle>
    </a:lastRow>
    <a:seCell>
      <a:tcTxStyle b="off" i="off"/>
      <a:tcStyle>
        <a:tcBdr/>
      </a:tcStyle>
    </a:seCell>
    <a:swCell>
      <a:tcTxStyle b="off" i="off"/>
      <a:tcStyle>
        <a:tcBdr/>
      </a:tcStyle>
    </a:swCell>
    <a:firstRow>
      <a:tcTxStyle b="on" i="off"/>
      <a:tcStyle>
        <a:tcBdr>
          <a:bottom>
            <a:ln w="12700" cap="flat" cmpd="sng">
              <a:solidFill>
                <a:schemeClr val="accent1"/>
              </a:solidFill>
              <a:prstDash val="solid"/>
              <a:round/>
              <a:headEnd type="none" w="sm" len="sm"/>
              <a:tailEnd type="none" w="sm" len="sm"/>
            </a:ln>
          </a:bottom>
        </a:tcBdr>
        <a:fill>
          <a:solidFill>
            <a:srgbClr val="FFFFFF">
              <a:alpha val="0"/>
            </a:srgbClr>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08"/>
    <p:restoredTop sz="94687"/>
  </p:normalViewPr>
  <p:slideViewPr>
    <p:cSldViewPr snapToGrid="0" snapToObjects="1">
      <p:cViewPr varScale="1">
        <p:scale>
          <a:sx n="111" d="100"/>
          <a:sy n="111" d="100"/>
        </p:scale>
        <p:origin x="248" y="12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customschemas.google.com/relationships/presentationmetadata" Target="metadata"/><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6448303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1: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95" name="Google Shape;9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01060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10: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201" name="Google Shape;201;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259965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11: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208" name="Google Shape;208;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057590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12: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236" name="Google Shape;236;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98871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13: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244" name="Google Shape;244;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089263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14: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258" name="Google Shape;258;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19954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15: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273" name="Google Shape;273;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344266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16: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280" name="Google Shape;280;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481153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17: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289" name="Google Shape;289;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46228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2: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102" name="Google Shape;10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18257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3: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111" name="Google Shape;11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57900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4: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120" name="Google Shape;12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29911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5: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127" name="Google Shape;127;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804173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6: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140" name="Google Shape;14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373481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7: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155" name="Google Shape;15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219388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8: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183" name="Google Shape;183;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7349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9: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194" name="Google Shape;19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096434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blipFill>
          <a:blip r:embed="rId2">
            <a:alphaModFix/>
          </a:blip>
          <a:stretch>
            <a:fillRect/>
          </a:stretch>
        </a:blipFill>
        <a:effectLst/>
      </p:bgPr>
    </p:bg>
    <p:spTree>
      <p:nvGrpSpPr>
        <p:cNvPr id="1" name="Shape 18"/>
        <p:cNvGrpSpPr/>
        <p:nvPr/>
      </p:nvGrpSpPr>
      <p:grpSpPr>
        <a:xfrm>
          <a:off x="0" y="0"/>
          <a:ext cx="0" cy="0"/>
          <a:chOff x="0" y="0"/>
          <a:chExt cx="0" cy="0"/>
        </a:xfrm>
      </p:grpSpPr>
      <p:sp>
        <p:nvSpPr>
          <p:cNvPr id="19" name="Google Shape;19;p19"/>
          <p:cNvSpPr/>
          <p:nvPr/>
        </p:nvSpPr>
        <p:spPr>
          <a:xfrm>
            <a:off x="2832533" y="1371600"/>
            <a:ext cx="9359467" cy="29718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0" name="Google Shape;20;p19"/>
          <p:cNvSpPr/>
          <p:nvPr/>
        </p:nvSpPr>
        <p:spPr>
          <a:xfrm>
            <a:off x="2832533" y="4462272"/>
            <a:ext cx="9359467" cy="103327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 name="Google Shape;21;p19"/>
          <p:cNvSpPr txBox="1">
            <a:spLocks noGrp="1"/>
          </p:cNvSpPr>
          <p:nvPr>
            <p:ph type="ctrTitle"/>
          </p:nvPr>
        </p:nvSpPr>
        <p:spPr>
          <a:xfrm>
            <a:off x="3175199" y="1943842"/>
            <a:ext cx="8500062" cy="2387600"/>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6000"/>
              <a:buFont typeface="Calibri"/>
              <a:buNone/>
              <a:defRPr sz="6000" b="1"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22" name="Google Shape;22;p19"/>
          <p:cNvSpPr txBox="1">
            <a:spLocks noGrp="1"/>
          </p:cNvSpPr>
          <p:nvPr>
            <p:ph type="subTitle" idx="1"/>
          </p:nvPr>
        </p:nvSpPr>
        <p:spPr>
          <a:xfrm>
            <a:off x="3175199" y="4538659"/>
            <a:ext cx="8500062" cy="865321"/>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chemeClr val="dk1"/>
              </a:buClr>
              <a:buSzPts val="2400"/>
              <a:buFont typeface="Noto Sans Symbols"/>
              <a:buNone/>
              <a:defRPr sz="2400" b="0" i="0" u="none" strike="noStrike" cap="none">
                <a:solidFill>
                  <a:schemeClr val="dk1"/>
                </a:solidFill>
                <a:latin typeface="Calibri"/>
                <a:ea typeface="Calibri"/>
                <a:cs typeface="Calibri"/>
                <a:sym typeface="Calibri"/>
              </a:defRPr>
            </a:lvl1pPr>
            <a:lvl2pPr marR="0" lvl="1" algn="ctr">
              <a:lnSpc>
                <a:spcPct val="100000"/>
              </a:lnSpc>
              <a:spcBef>
                <a:spcPts val="300"/>
              </a:spcBef>
              <a:spcAft>
                <a:spcPts val="0"/>
              </a:spcAft>
              <a:buClr>
                <a:schemeClr val="dk1"/>
              </a:buClr>
              <a:buSzPts val="2000"/>
              <a:buFont typeface="Noto Sans Symbols"/>
              <a:buNone/>
              <a:defRPr sz="2000" b="0" i="0" u="none" strike="noStrike" cap="none">
                <a:solidFill>
                  <a:schemeClr val="dk1"/>
                </a:solidFill>
                <a:latin typeface="Calibri"/>
                <a:ea typeface="Calibri"/>
                <a:cs typeface="Calibri"/>
                <a:sym typeface="Calibri"/>
              </a:defRPr>
            </a:lvl2pPr>
            <a:lvl3pPr marR="0" lvl="2" algn="ctr">
              <a:lnSpc>
                <a:spcPct val="100000"/>
              </a:lnSpc>
              <a:spcBef>
                <a:spcPts val="300"/>
              </a:spcBef>
              <a:spcAft>
                <a:spcPts val="0"/>
              </a:spcAft>
              <a:buClr>
                <a:schemeClr val="dk1"/>
              </a:buClr>
              <a:buSzPts val="1800"/>
              <a:buFont typeface="Noto Sans Symbols"/>
              <a:buNone/>
              <a:defRPr sz="1800" b="0" i="0" u="none" strike="noStrike" cap="none">
                <a:solidFill>
                  <a:schemeClr val="dk1"/>
                </a:solidFill>
                <a:latin typeface="Calibri"/>
                <a:ea typeface="Calibri"/>
                <a:cs typeface="Calibri"/>
                <a:sym typeface="Calibri"/>
              </a:defRPr>
            </a:lvl3pPr>
            <a:lvl4pPr marR="0" lvl="3" algn="ctr">
              <a:lnSpc>
                <a:spcPct val="100000"/>
              </a:lnSpc>
              <a:spcBef>
                <a:spcPts val="0"/>
              </a:spcBef>
              <a:spcAft>
                <a:spcPts val="0"/>
              </a:spcAft>
              <a:buClr>
                <a:schemeClr val="dk1"/>
              </a:buClr>
              <a:buSzPts val="1600"/>
              <a:buFont typeface="Noto Sans Symbols"/>
              <a:buNone/>
              <a:defRPr sz="1600" b="0" i="0" u="none" strike="noStrike" cap="none">
                <a:solidFill>
                  <a:schemeClr val="dk1"/>
                </a:solidFill>
                <a:latin typeface="Calibri"/>
                <a:ea typeface="Calibri"/>
                <a:cs typeface="Calibri"/>
                <a:sym typeface="Calibri"/>
              </a:defRPr>
            </a:lvl4pPr>
            <a:lvl5pPr marR="0" lvl="4" algn="ctr">
              <a:lnSpc>
                <a:spcPct val="100000"/>
              </a:lnSpc>
              <a:spcBef>
                <a:spcPts val="0"/>
              </a:spcBef>
              <a:spcAft>
                <a:spcPts val="0"/>
              </a:spcAft>
              <a:buClr>
                <a:schemeClr val="dk1"/>
              </a:buClr>
              <a:buSzPts val="1600"/>
              <a:buFont typeface="Noto Sans Symbols"/>
              <a:buNone/>
              <a:defRPr sz="1600" b="0" i="0" u="none" strike="noStrike" cap="none">
                <a:solidFill>
                  <a:schemeClr val="dk1"/>
                </a:solidFill>
                <a:latin typeface="Calibri"/>
                <a:ea typeface="Calibri"/>
                <a:cs typeface="Calibri"/>
                <a:sym typeface="Calibri"/>
              </a:defRPr>
            </a:lvl5pPr>
            <a:lvl6pPr marR="0" lvl="5" algn="ctr">
              <a:lnSpc>
                <a:spcPct val="100000"/>
              </a:lnSpc>
              <a:spcBef>
                <a:spcPts val="0"/>
              </a:spcBef>
              <a:spcAft>
                <a:spcPts val="0"/>
              </a:spcAft>
              <a:buClr>
                <a:schemeClr val="dk1"/>
              </a:buClr>
              <a:buSzPts val="1600"/>
              <a:buFont typeface="Noto Sans Symbols"/>
              <a:buNone/>
              <a:defRPr sz="1600" b="0" i="0" u="none" strike="noStrike" cap="none">
                <a:solidFill>
                  <a:schemeClr val="dk1"/>
                </a:solidFill>
                <a:latin typeface="Calibri"/>
                <a:ea typeface="Calibri"/>
                <a:cs typeface="Calibri"/>
                <a:sym typeface="Calibri"/>
              </a:defRPr>
            </a:lvl6pPr>
            <a:lvl7pPr marR="0" lvl="6" algn="ctr">
              <a:lnSpc>
                <a:spcPct val="100000"/>
              </a:lnSpc>
              <a:spcBef>
                <a:spcPts val="0"/>
              </a:spcBef>
              <a:spcAft>
                <a:spcPts val="0"/>
              </a:spcAft>
              <a:buClr>
                <a:schemeClr val="dk1"/>
              </a:buClr>
              <a:buSzPts val="1600"/>
              <a:buFont typeface="Noto Sans Symbols"/>
              <a:buNone/>
              <a:defRPr sz="1600" b="0" i="0" u="none" strike="noStrike" cap="none">
                <a:solidFill>
                  <a:schemeClr val="dk1"/>
                </a:solidFill>
                <a:latin typeface="Calibri"/>
                <a:ea typeface="Calibri"/>
                <a:cs typeface="Calibri"/>
                <a:sym typeface="Calibri"/>
              </a:defRPr>
            </a:lvl7pPr>
            <a:lvl8pPr marR="0" lvl="7" algn="ctr">
              <a:lnSpc>
                <a:spcPct val="100000"/>
              </a:lnSpc>
              <a:spcBef>
                <a:spcPts val="0"/>
              </a:spcBef>
              <a:spcAft>
                <a:spcPts val="0"/>
              </a:spcAft>
              <a:buClr>
                <a:schemeClr val="dk1"/>
              </a:buClr>
              <a:buSzPts val="1600"/>
              <a:buFont typeface="Noto Sans Symbols"/>
              <a:buNone/>
              <a:defRPr sz="1600" b="0" i="0" u="none" strike="noStrike" cap="none">
                <a:solidFill>
                  <a:schemeClr val="dk1"/>
                </a:solidFill>
                <a:latin typeface="Calibri"/>
                <a:ea typeface="Calibri"/>
                <a:cs typeface="Calibri"/>
                <a:sym typeface="Calibri"/>
              </a:defRPr>
            </a:lvl8pPr>
            <a:lvl9pPr marR="0" lvl="8" algn="ctr">
              <a:lnSpc>
                <a:spcPct val="100000"/>
              </a:lnSpc>
              <a:spcBef>
                <a:spcPts val="0"/>
              </a:spcBef>
              <a:spcAft>
                <a:spcPts val="0"/>
              </a:spcAft>
              <a:buClr>
                <a:schemeClr val="dk1"/>
              </a:buClr>
              <a:buSzPts val="1600"/>
              <a:buFont typeface="Noto Sans Symbols"/>
              <a:buNone/>
              <a:defRPr sz="1600" b="0" i="0" u="none" strike="noStrike" cap="none">
                <a:solidFill>
                  <a:schemeClr val="dk1"/>
                </a:solidFill>
                <a:latin typeface="Calibri"/>
                <a:ea typeface="Calibri"/>
                <a:cs typeface="Calibri"/>
                <a:sym typeface="Calibri"/>
              </a:defRPr>
            </a:lvl9pPr>
          </a:lstStyle>
          <a:p>
            <a:endParaRPr/>
          </a:p>
        </p:txBody>
      </p:sp>
      <p:sp>
        <p:nvSpPr>
          <p:cNvPr id="23" name="Google Shape;23;p19"/>
          <p:cNvSpPr txBox="1">
            <a:spLocks noGrp="1"/>
          </p:cNvSpPr>
          <p:nvPr>
            <p:ph type="dt" idx="10"/>
          </p:nvPr>
        </p:nvSpPr>
        <p:spPr>
          <a:xfrm>
            <a:off x="1280160" y="6356350"/>
            <a:ext cx="1971947"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SzPts val="1400"/>
              <a:buNone/>
              <a:defRPr sz="12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4" name="Google Shape;24;p19"/>
          <p:cNvSpPr txBox="1">
            <a:spLocks noGrp="1"/>
          </p:cNvSpPr>
          <p:nvPr>
            <p:ph type="ftr" idx="11"/>
          </p:nvPr>
        </p:nvSpPr>
        <p:spPr>
          <a:xfrm>
            <a:off x="3252107" y="6356350"/>
            <a:ext cx="5687786"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SzPts val="1400"/>
              <a:buNone/>
              <a:defRPr sz="1200" b="0" i="0" u="none" strike="noStrike" cap="none">
                <a:solidFill>
                  <a:schemeClr val="lt2"/>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5" name="Google Shape;25;p19"/>
          <p:cNvSpPr txBox="1">
            <a:spLocks noGrp="1"/>
          </p:cNvSpPr>
          <p:nvPr>
            <p:ph type="sldNum" idx="12"/>
          </p:nvPr>
        </p:nvSpPr>
        <p:spPr>
          <a:xfrm>
            <a:off x="8939894" y="6356350"/>
            <a:ext cx="196889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2"/>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2"/>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2"/>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2"/>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2"/>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2"/>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2"/>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2"/>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2"/>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28"/>
          <p:cNvSpPr txBox="1">
            <a:spLocks noGrp="1"/>
          </p:cNvSpPr>
          <p:nvPr>
            <p:ph type="title"/>
          </p:nvPr>
        </p:nvSpPr>
        <p:spPr>
          <a:xfrm>
            <a:off x="1280160" y="466343"/>
            <a:ext cx="9628632" cy="1362113"/>
          </a:xfrm>
          <a:prstGeom prst="rect">
            <a:avLst/>
          </a:prstGeom>
          <a:noFill/>
          <a:ln>
            <a:noFill/>
          </a:ln>
        </p:spPr>
        <p:txBody>
          <a:bodyPr spcFirstLastPara="1" wrap="square" lIns="91425" tIns="91425" rIns="91425" bIns="91425" anchor="ctr" anchorCtr="0">
            <a:noAutofit/>
          </a:bodyPr>
          <a:lstStyle>
            <a:lvl1pPr marR="0" lvl="0" algn="l">
              <a:lnSpc>
                <a:spcPct val="95000"/>
              </a:lnSpc>
              <a:spcBef>
                <a:spcPts val="0"/>
              </a:spcBef>
              <a:spcAft>
                <a:spcPts val="0"/>
              </a:spcAft>
              <a:buClr>
                <a:schemeClr val="lt1"/>
              </a:buClr>
              <a:buSzPts val="3000"/>
              <a:buFont typeface="Calibri"/>
              <a:buNone/>
              <a:defRPr sz="3000" b="0" i="0" u="none" strike="noStrike" cap="none">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81" name="Google Shape;81;p28"/>
          <p:cNvSpPr txBox="1">
            <a:spLocks noGrp="1"/>
          </p:cNvSpPr>
          <p:nvPr>
            <p:ph type="body" idx="1"/>
          </p:nvPr>
        </p:nvSpPr>
        <p:spPr>
          <a:xfrm rot="5400000">
            <a:off x="4101370" y="-630460"/>
            <a:ext cx="3986213" cy="9628632"/>
          </a:xfrm>
          <a:prstGeom prst="rect">
            <a:avLst/>
          </a:prstGeom>
          <a:noFill/>
          <a:ln>
            <a:noFill/>
          </a:ln>
        </p:spPr>
        <p:txBody>
          <a:bodyPr spcFirstLastPara="1" wrap="square" lIns="91425" tIns="91425" rIns="91425" bIns="91425" anchor="t" anchorCtr="0">
            <a:noAutofit/>
          </a:bodyPr>
          <a:lstStyle>
            <a:lvl1pPr marL="457200" marR="0" lvl="0" indent="-368300" algn="l">
              <a:lnSpc>
                <a:spcPct val="100000"/>
              </a:lnSpc>
              <a:spcBef>
                <a:spcPts val="1500"/>
              </a:spcBef>
              <a:spcAft>
                <a:spcPts val="0"/>
              </a:spcAft>
              <a:buClr>
                <a:schemeClr val="dk1"/>
              </a:buClr>
              <a:buSzPts val="2200"/>
              <a:buFont typeface="Noto Sans Symbols"/>
              <a:buChar char="▪"/>
              <a:defRPr sz="2200" b="0" i="0" u="none" strike="noStrike" cap="none">
                <a:solidFill>
                  <a:schemeClr val="dk1"/>
                </a:solidFill>
                <a:latin typeface="Calibri"/>
                <a:ea typeface="Calibri"/>
                <a:cs typeface="Calibri"/>
                <a:sym typeface="Calibri"/>
              </a:defRPr>
            </a:lvl1pPr>
            <a:lvl2pPr marL="914400" marR="0" lvl="1" indent="-355600" algn="l">
              <a:lnSpc>
                <a:spcPct val="100000"/>
              </a:lnSpc>
              <a:spcBef>
                <a:spcPts val="300"/>
              </a:spcBef>
              <a:spcAft>
                <a:spcPts val="0"/>
              </a:spcAft>
              <a:buClr>
                <a:schemeClr val="dk1"/>
              </a:buClr>
              <a:buSzPts val="2000"/>
              <a:buFont typeface="Noto Sans Symbols"/>
              <a:buChar char="▪"/>
              <a:defRPr sz="2000" b="0" i="0" u="none" strike="noStrike" cap="none">
                <a:solidFill>
                  <a:schemeClr val="dk1"/>
                </a:solidFill>
                <a:latin typeface="Calibri"/>
                <a:ea typeface="Calibri"/>
                <a:cs typeface="Calibri"/>
                <a:sym typeface="Calibri"/>
              </a:defRPr>
            </a:lvl2pPr>
            <a:lvl3pPr marL="1371600" marR="0" lvl="2" indent="-342900" algn="l">
              <a:lnSpc>
                <a:spcPct val="100000"/>
              </a:lnSpc>
              <a:spcBef>
                <a:spcPts val="300"/>
              </a:spcBef>
              <a:spcAft>
                <a:spcPts val="0"/>
              </a:spcAft>
              <a:buClr>
                <a:schemeClr val="dk1"/>
              </a:buClr>
              <a:buSzPts val="1800"/>
              <a:buFont typeface="Noto Sans Symbols"/>
              <a:buChar char="▪"/>
              <a:defRPr sz="1800" b="0" i="0" u="none" strike="noStrike" cap="none">
                <a:solidFill>
                  <a:schemeClr val="dk1"/>
                </a:solidFill>
                <a:latin typeface="Calibri"/>
                <a:ea typeface="Calibri"/>
                <a:cs typeface="Calibri"/>
                <a:sym typeface="Calibri"/>
              </a:defRPr>
            </a:lvl3pPr>
            <a:lvl4pPr marL="1828800" marR="0" lvl="3"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4pPr>
            <a:lvl5pPr marL="2286000" marR="0" lvl="4"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5pPr>
            <a:lvl6pPr marL="2743200" marR="0" lvl="5"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6pPr>
            <a:lvl7pPr marL="3200400" marR="0" lvl="6"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7pPr>
            <a:lvl8pPr marL="3657600" marR="0" lvl="7"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8pPr>
            <a:lvl9pPr marL="4114800" marR="0" lvl="8"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9pPr>
          </a:lstStyle>
          <a:p>
            <a:endParaRPr/>
          </a:p>
        </p:txBody>
      </p:sp>
      <p:sp>
        <p:nvSpPr>
          <p:cNvPr id="82" name="Google Shape;82;p28"/>
          <p:cNvSpPr txBox="1">
            <a:spLocks noGrp="1"/>
          </p:cNvSpPr>
          <p:nvPr>
            <p:ph type="dt" idx="10"/>
          </p:nvPr>
        </p:nvSpPr>
        <p:spPr>
          <a:xfrm>
            <a:off x="1280160" y="6356350"/>
            <a:ext cx="1971947"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SzPts val="1400"/>
              <a:buNone/>
              <a:defRPr sz="12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3" name="Google Shape;83;p28"/>
          <p:cNvSpPr txBox="1">
            <a:spLocks noGrp="1"/>
          </p:cNvSpPr>
          <p:nvPr>
            <p:ph type="ftr" idx="11"/>
          </p:nvPr>
        </p:nvSpPr>
        <p:spPr>
          <a:xfrm>
            <a:off x="3252107" y="6356350"/>
            <a:ext cx="5687786"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SzPts val="1400"/>
              <a:buNone/>
              <a:defRPr sz="12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4" name="Google Shape;84;p28"/>
          <p:cNvSpPr txBox="1">
            <a:spLocks noGrp="1"/>
          </p:cNvSpPr>
          <p:nvPr>
            <p:ph type="sldNum" idx="12"/>
          </p:nvPr>
        </p:nvSpPr>
        <p:spPr>
          <a:xfrm>
            <a:off x="8939894" y="6356350"/>
            <a:ext cx="196889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29"/>
          <p:cNvSpPr/>
          <p:nvPr/>
        </p:nvSpPr>
        <p:spPr>
          <a:xfrm rot="5400000">
            <a:off x="8267671" y="3370131"/>
            <a:ext cx="6858000" cy="11887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7" name="Google Shape;87;p29"/>
          <p:cNvPicPr preferRelativeResize="0"/>
          <p:nvPr/>
        </p:nvPicPr>
        <p:blipFill rotWithShape="1">
          <a:blip r:embed="rId2">
            <a:alphaModFix/>
          </a:blip>
          <a:srcRect/>
          <a:stretch/>
        </p:blipFill>
        <p:spPr>
          <a:xfrm rot="5400000">
            <a:off x="7523375" y="2743540"/>
            <a:ext cx="6857433" cy="1371487"/>
          </a:xfrm>
          <a:prstGeom prst="rect">
            <a:avLst/>
          </a:prstGeom>
          <a:noFill/>
          <a:ln>
            <a:noFill/>
          </a:ln>
        </p:spPr>
      </p:pic>
      <p:sp>
        <p:nvSpPr>
          <p:cNvPr id="88" name="Google Shape;88;p29"/>
          <p:cNvSpPr txBox="1">
            <a:spLocks noGrp="1"/>
          </p:cNvSpPr>
          <p:nvPr>
            <p:ph type="title"/>
          </p:nvPr>
        </p:nvSpPr>
        <p:spPr>
          <a:xfrm rot="5400000">
            <a:off x="8094434" y="2634163"/>
            <a:ext cx="5714714" cy="1370886"/>
          </a:xfrm>
          <a:prstGeom prst="rect">
            <a:avLst/>
          </a:prstGeom>
          <a:noFill/>
          <a:ln>
            <a:noFill/>
          </a:ln>
        </p:spPr>
        <p:txBody>
          <a:bodyPr spcFirstLastPara="1" wrap="square" lIns="91425" tIns="91425" rIns="91425" bIns="91425" anchor="ctr" anchorCtr="0">
            <a:noAutofit/>
          </a:bodyPr>
          <a:lstStyle>
            <a:lvl1pPr marR="0" lvl="0" algn="l">
              <a:lnSpc>
                <a:spcPct val="95000"/>
              </a:lnSpc>
              <a:spcBef>
                <a:spcPts val="0"/>
              </a:spcBef>
              <a:spcAft>
                <a:spcPts val="0"/>
              </a:spcAft>
              <a:buClr>
                <a:schemeClr val="lt1"/>
              </a:buClr>
              <a:buSzPts val="3000"/>
              <a:buFont typeface="Calibri"/>
              <a:buNone/>
              <a:defRPr sz="3000" b="0" i="0" u="none" strike="noStrike" cap="none">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89" name="Google Shape;89;p29"/>
          <p:cNvSpPr txBox="1">
            <a:spLocks noGrp="1"/>
          </p:cNvSpPr>
          <p:nvPr>
            <p:ph type="body" idx="1"/>
          </p:nvPr>
        </p:nvSpPr>
        <p:spPr>
          <a:xfrm rot="5400000">
            <a:off x="2367386" y="-1526938"/>
            <a:ext cx="5714714" cy="9693088"/>
          </a:xfrm>
          <a:prstGeom prst="rect">
            <a:avLst/>
          </a:prstGeom>
          <a:noFill/>
          <a:ln>
            <a:noFill/>
          </a:ln>
        </p:spPr>
        <p:txBody>
          <a:bodyPr spcFirstLastPara="1" wrap="square" lIns="91425" tIns="91425" rIns="91425" bIns="91425" anchor="t" anchorCtr="0">
            <a:noAutofit/>
          </a:bodyPr>
          <a:lstStyle>
            <a:lvl1pPr marL="457200" marR="0" lvl="0" indent="-368300" algn="l">
              <a:lnSpc>
                <a:spcPct val="100000"/>
              </a:lnSpc>
              <a:spcBef>
                <a:spcPts val="1500"/>
              </a:spcBef>
              <a:spcAft>
                <a:spcPts val="0"/>
              </a:spcAft>
              <a:buClr>
                <a:schemeClr val="dk1"/>
              </a:buClr>
              <a:buSzPts val="2200"/>
              <a:buFont typeface="Noto Sans Symbols"/>
              <a:buChar char="▪"/>
              <a:defRPr sz="2200" b="0" i="0" u="none" strike="noStrike" cap="none">
                <a:solidFill>
                  <a:schemeClr val="dk1"/>
                </a:solidFill>
                <a:latin typeface="Calibri"/>
                <a:ea typeface="Calibri"/>
                <a:cs typeface="Calibri"/>
                <a:sym typeface="Calibri"/>
              </a:defRPr>
            </a:lvl1pPr>
            <a:lvl2pPr marL="914400" marR="0" lvl="1" indent="-355600" algn="l">
              <a:lnSpc>
                <a:spcPct val="100000"/>
              </a:lnSpc>
              <a:spcBef>
                <a:spcPts val="300"/>
              </a:spcBef>
              <a:spcAft>
                <a:spcPts val="0"/>
              </a:spcAft>
              <a:buClr>
                <a:schemeClr val="dk1"/>
              </a:buClr>
              <a:buSzPts val="2000"/>
              <a:buFont typeface="Noto Sans Symbols"/>
              <a:buChar char="▪"/>
              <a:defRPr sz="2000" b="0" i="0" u="none" strike="noStrike" cap="none">
                <a:solidFill>
                  <a:schemeClr val="dk1"/>
                </a:solidFill>
                <a:latin typeface="Calibri"/>
                <a:ea typeface="Calibri"/>
                <a:cs typeface="Calibri"/>
                <a:sym typeface="Calibri"/>
              </a:defRPr>
            </a:lvl2pPr>
            <a:lvl3pPr marL="1371600" marR="0" lvl="2" indent="-342900" algn="l">
              <a:lnSpc>
                <a:spcPct val="100000"/>
              </a:lnSpc>
              <a:spcBef>
                <a:spcPts val="300"/>
              </a:spcBef>
              <a:spcAft>
                <a:spcPts val="0"/>
              </a:spcAft>
              <a:buClr>
                <a:schemeClr val="dk1"/>
              </a:buClr>
              <a:buSzPts val="1800"/>
              <a:buFont typeface="Noto Sans Symbols"/>
              <a:buChar char="▪"/>
              <a:defRPr sz="1800" b="0" i="0" u="none" strike="noStrike" cap="none">
                <a:solidFill>
                  <a:schemeClr val="dk1"/>
                </a:solidFill>
                <a:latin typeface="Calibri"/>
                <a:ea typeface="Calibri"/>
                <a:cs typeface="Calibri"/>
                <a:sym typeface="Calibri"/>
              </a:defRPr>
            </a:lvl3pPr>
            <a:lvl4pPr marL="1828800" marR="0" lvl="3"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4pPr>
            <a:lvl5pPr marL="2286000" marR="0" lvl="4"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5pPr>
            <a:lvl6pPr marL="2743200" marR="0" lvl="5"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6pPr>
            <a:lvl7pPr marL="3200400" marR="0" lvl="6"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7pPr>
            <a:lvl8pPr marL="3657600" marR="0" lvl="7"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8pPr>
            <a:lvl9pPr marL="4114800" marR="0" lvl="8"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9pPr>
          </a:lstStyle>
          <a:p>
            <a:endParaRPr/>
          </a:p>
        </p:txBody>
      </p:sp>
      <p:sp>
        <p:nvSpPr>
          <p:cNvPr id="90" name="Google Shape;90;p29"/>
          <p:cNvSpPr txBox="1">
            <a:spLocks noGrp="1"/>
          </p:cNvSpPr>
          <p:nvPr>
            <p:ph type="dt" idx="10"/>
          </p:nvPr>
        </p:nvSpPr>
        <p:spPr>
          <a:xfrm>
            <a:off x="378199" y="6356350"/>
            <a:ext cx="1971947"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SzPts val="1400"/>
              <a:buNone/>
              <a:defRPr sz="12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29"/>
          <p:cNvSpPr txBox="1">
            <a:spLocks noGrp="1"/>
          </p:cNvSpPr>
          <p:nvPr>
            <p:ph type="ftr" idx="11"/>
          </p:nvPr>
        </p:nvSpPr>
        <p:spPr>
          <a:xfrm>
            <a:off x="2382374" y="6356350"/>
            <a:ext cx="5687786"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SzPts val="1400"/>
              <a:buNone/>
              <a:defRPr sz="12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2" name="Google Shape;92;p29"/>
          <p:cNvSpPr txBox="1">
            <a:spLocks noGrp="1"/>
          </p:cNvSpPr>
          <p:nvPr>
            <p:ph type="sldNum" idx="12"/>
          </p:nvPr>
        </p:nvSpPr>
        <p:spPr>
          <a:xfrm>
            <a:off x="8102389" y="6356350"/>
            <a:ext cx="196889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6"/>
        <p:cNvGrpSpPr/>
        <p:nvPr/>
      </p:nvGrpSpPr>
      <p:grpSpPr>
        <a:xfrm>
          <a:off x="0" y="0"/>
          <a:ext cx="0" cy="0"/>
          <a:chOff x="0" y="0"/>
          <a:chExt cx="0" cy="0"/>
        </a:xfrm>
      </p:grpSpPr>
      <p:sp>
        <p:nvSpPr>
          <p:cNvPr id="27" name="Google Shape;27;p20"/>
          <p:cNvSpPr txBox="1">
            <a:spLocks noGrp="1"/>
          </p:cNvSpPr>
          <p:nvPr>
            <p:ph type="title"/>
          </p:nvPr>
        </p:nvSpPr>
        <p:spPr>
          <a:xfrm>
            <a:off x="1280160" y="466343"/>
            <a:ext cx="9628632" cy="1362113"/>
          </a:xfrm>
          <a:prstGeom prst="rect">
            <a:avLst/>
          </a:prstGeom>
          <a:noFill/>
          <a:ln>
            <a:noFill/>
          </a:ln>
        </p:spPr>
        <p:txBody>
          <a:bodyPr spcFirstLastPara="1" wrap="square" lIns="91425" tIns="91425" rIns="91425" bIns="91425" anchor="ctr" anchorCtr="0">
            <a:noAutofit/>
          </a:bodyPr>
          <a:lstStyle>
            <a:lvl1pPr marR="0" lvl="0" algn="l">
              <a:lnSpc>
                <a:spcPct val="95000"/>
              </a:lnSpc>
              <a:spcBef>
                <a:spcPts val="0"/>
              </a:spcBef>
              <a:spcAft>
                <a:spcPts val="0"/>
              </a:spcAft>
              <a:buClr>
                <a:schemeClr val="lt1"/>
              </a:buClr>
              <a:buSzPts val="3000"/>
              <a:buFont typeface="Calibri"/>
              <a:buNone/>
              <a:defRPr sz="3000" b="0" i="0" u="none" strike="noStrike" cap="none">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28" name="Google Shape;28;p20"/>
          <p:cNvSpPr txBox="1">
            <a:spLocks noGrp="1"/>
          </p:cNvSpPr>
          <p:nvPr>
            <p:ph type="body" idx="1"/>
          </p:nvPr>
        </p:nvSpPr>
        <p:spPr>
          <a:xfrm>
            <a:off x="1280160" y="2190749"/>
            <a:ext cx="9628632" cy="3986213"/>
          </a:xfrm>
          <a:prstGeom prst="rect">
            <a:avLst/>
          </a:prstGeom>
          <a:noFill/>
          <a:ln>
            <a:noFill/>
          </a:ln>
        </p:spPr>
        <p:txBody>
          <a:bodyPr spcFirstLastPara="1" wrap="square" lIns="91425" tIns="91425" rIns="91425" bIns="91425" anchor="t" anchorCtr="0">
            <a:noAutofit/>
          </a:bodyPr>
          <a:lstStyle>
            <a:lvl1pPr marL="457200" marR="0" lvl="0" indent="-368300" algn="l">
              <a:lnSpc>
                <a:spcPct val="100000"/>
              </a:lnSpc>
              <a:spcBef>
                <a:spcPts val="1500"/>
              </a:spcBef>
              <a:spcAft>
                <a:spcPts val="0"/>
              </a:spcAft>
              <a:buClr>
                <a:schemeClr val="dk1"/>
              </a:buClr>
              <a:buSzPts val="2200"/>
              <a:buFont typeface="Noto Sans Symbols"/>
              <a:buChar char="▪"/>
              <a:defRPr sz="2200" b="0" i="0" u="none" strike="noStrike" cap="none">
                <a:solidFill>
                  <a:schemeClr val="dk1"/>
                </a:solidFill>
                <a:latin typeface="Calibri"/>
                <a:ea typeface="Calibri"/>
                <a:cs typeface="Calibri"/>
                <a:sym typeface="Calibri"/>
              </a:defRPr>
            </a:lvl1pPr>
            <a:lvl2pPr marL="914400" marR="0" lvl="1" indent="-355600" algn="l">
              <a:lnSpc>
                <a:spcPct val="100000"/>
              </a:lnSpc>
              <a:spcBef>
                <a:spcPts val="300"/>
              </a:spcBef>
              <a:spcAft>
                <a:spcPts val="0"/>
              </a:spcAft>
              <a:buClr>
                <a:schemeClr val="dk1"/>
              </a:buClr>
              <a:buSzPts val="2000"/>
              <a:buFont typeface="Noto Sans Symbols"/>
              <a:buChar char="▪"/>
              <a:defRPr sz="2000" b="0" i="0" u="none" strike="noStrike" cap="none">
                <a:solidFill>
                  <a:schemeClr val="dk1"/>
                </a:solidFill>
                <a:latin typeface="Calibri"/>
                <a:ea typeface="Calibri"/>
                <a:cs typeface="Calibri"/>
                <a:sym typeface="Calibri"/>
              </a:defRPr>
            </a:lvl2pPr>
            <a:lvl3pPr marL="1371600" marR="0" lvl="2" indent="-342900" algn="l">
              <a:lnSpc>
                <a:spcPct val="100000"/>
              </a:lnSpc>
              <a:spcBef>
                <a:spcPts val="300"/>
              </a:spcBef>
              <a:spcAft>
                <a:spcPts val="0"/>
              </a:spcAft>
              <a:buClr>
                <a:schemeClr val="dk1"/>
              </a:buClr>
              <a:buSzPts val="1800"/>
              <a:buFont typeface="Noto Sans Symbols"/>
              <a:buChar char="▪"/>
              <a:defRPr sz="1800" b="0" i="0" u="none" strike="noStrike" cap="none">
                <a:solidFill>
                  <a:schemeClr val="dk1"/>
                </a:solidFill>
                <a:latin typeface="Calibri"/>
                <a:ea typeface="Calibri"/>
                <a:cs typeface="Calibri"/>
                <a:sym typeface="Calibri"/>
              </a:defRPr>
            </a:lvl3pPr>
            <a:lvl4pPr marL="1828800" marR="0" lvl="3"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4pPr>
            <a:lvl5pPr marL="2286000" marR="0" lvl="4"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5pPr>
            <a:lvl6pPr marL="2743200" marR="0" lvl="5"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6pPr>
            <a:lvl7pPr marL="3200400" marR="0" lvl="6"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7pPr>
            <a:lvl8pPr marL="3657600" marR="0" lvl="7"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8pPr>
            <a:lvl9pPr marL="4114800" marR="0" lvl="8"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9pPr>
          </a:lstStyle>
          <a:p>
            <a:endParaRPr/>
          </a:p>
        </p:txBody>
      </p:sp>
      <p:sp>
        <p:nvSpPr>
          <p:cNvPr id="29" name="Google Shape;29;p20"/>
          <p:cNvSpPr txBox="1">
            <a:spLocks noGrp="1"/>
          </p:cNvSpPr>
          <p:nvPr>
            <p:ph type="dt" idx="10"/>
          </p:nvPr>
        </p:nvSpPr>
        <p:spPr>
          <a:xfrm>
            <a:off x="1280160" y="6356350"/>
            <a:ext cx="1971947"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0" name="Google Shape;30;p20"/>
          <p:cNvSpPr txBox="1">
            <a:spLocks noGrp="1"/>
          </p:cNvSpPr>
          <p:nvPr>
            <p:ph type="ftr" idx="11"/>
          </p:nvPr>
        </p:nvSpPr>
        <p:spPr>
          <a:xfrm>
            <a:off x="3252107" y="6356350"/>
            <a:ext cx="5687786"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1" name="Google Shape;31;p20"/>
          <p:cNvSpPr txBox="1">
            <a:spLocks noGrp="1"/>
          </p:cNvSpPr>
          <p:nvPr>
            <p:ph type="sldNum" idx="12"/>
          </p:nvPr>
        </p:nvSpPr>
        <p:spPr>
          <a:xfrm>
            <a:off x="8939894" y="6356350"/>
            <a:ext cx="196889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2"/>
        <p:cNvGrpSpPr/>
        <p:nvPr/>
      </p:nvGrpSpPr>
      <p:grpSpPr>
        <a:xfrm>
          <a:off x="0" y="0"/>
          <a:ext cx="0" cy="0"/>
          <a:chOff x="0" y="0"/>
          <a:chExt cx="0" cy="0"/>
        </a:xfrm>
      </p:grpSpPr>
      <p:sp>
        <p:nvSpPr>
          <p:cNvPr id="33" name="Google Shape;33;p21"/>
          <p:cNvSpPr txBox="1">
            <a:spLocks noGrp="1"/>
          </p:cNvSpPr>
          <p:nvPr>
            <p:ph type="title"/>
          </p:nvPr>
        </p:nvSpPr>
        <p:spPr>
          <a:xfrm>
            <a:off x="1280160" y="466343"/>
            <a:ext cx="9628632" cy="1362113"/>
          </a:xfrm>
          <a:prstGeom prst="rect">
            <a:avLst/>
          </a:prstGeom>
          <a:noFill/>
          <a:ln>
            <a:noFill/>
          </a:ln>
        </p:spPr>
        <p:txBody>
          <a:bodyPr spcFirstLastPara="1" wrap="square" lIns="91425" tIns="91425" rIns="91425" bIns="91425" anchor="ctr" anchorCtr="0">
            <a:noAutofit/>
          </a:bodyPr>
          <a:lstStyle>
            <a:lvl1pPr marR="0" lvl="0" algn="l">
              <a:lnSpc>
                <a:spcPct val="95000"/>
              </a:lnSpc>
              <a:spcBef>
                <a:spcPts val="0"/>
              </a:spcBef>
              <a:spcAft>
                <a:spcPts val="0"/>
              </a:spcAft>
              <a:buClr>
                <a:schemeClr val="lt1"/>
              </a:buClr>
              <a:buSzPts val="3000"/>
              <a:buFont typeface="Calibri"/>
              <a:buNone/>
              <a:defRPr sz="3000" b="0" i="0" u="none" strike="noStrike" cap="none">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34" name="Google Shape;34;p21"/>
          <p:cNvSpPr txBox="1">
            <a:spLocks noGrp="1"/>
          </p:cNvSpPr>
          <p:nvPr>
            <p:ph type="body" idx="1"/>
          </p:nvPr>
        </p:nvSpPr>
        <p:spPr>
          <a:xfrm>
            <a:off x="1280160" y="2194560"/>
            <a:ext cx="4489704" cy="3986784"/>
          </a:xfrm>
          <a:prstGeom prst="rect">
            <a:avLst/>
          </a:prstGeom>
          <a:noFill/>
          <a:ln>
            <a:noFill/>
          </a:ln>
        </p:spPr>
        <p:txBody>
          <a:bodyPr spcFirstLastPara="1" wrap="square" lIns="91425" tIns="91425" rIns="91425" bIns="91425" anchor="t" anchorCtr="0">
            <a:noAutofit/>
          </a:bodyPr>
          <a:lstStyle>
            <a:lvl1pPr marL="457200" marR="0" lvl="0" indent="-368300" algn="l">
              <a:lnSpc>
                <a:spcPct val="100000"/>
              </a:lnSpc>
              <a:spcBef>
                <a:spcPts val="1500"/>
              </a:spcBef>
              <a:spcAft>
                <a:spcPts val="0"/>
              </a:spcAft>
              <a:buClr>
                <a:schemeClr val="dk1"/>
              </a:buClr>
              <a:buSzPts val="2200"/>
              <a:buFont typeface="Noto Sans Symbols"/>
              <a:buChar char="▪"/>
              <a:defRPr sz="2200" b="0" i="0" u="none" strike="noStrike" cap="none">
                <a:solidFill>
                  <a:schemeClr val="dk1"/>
                </a:solidFill>
                <a:latin typeface="Calibri"/>
                <a:ea typeface="Calibri"/>
                <a:cs typeface="Calibri"/>
                <a:sym typeface="Calibri"/>
              </a:defRPr>
            </a:lvl1pPr>
            <a:lvl2pPr marL="914400" marR="0" lvl="1" indent="-355600" algn="l">
              <a:lnSpc>
                <a:spcPct val="100000"/>
              </a:lnSpc>
              <a:spcBef>
                <a:spcPts val="300"/>
              </a:spcBef>
              <a:spcAft>
                <a:spcPts val="0"/>
              </a:spcAft>
              <a:buClr>
                <a:schemeClr val="dk1"/>
              </a:buClr>
              <a:buSzPts val="2000"/>
              <a:buFont typeface="Noto Sans Symbols"/>
              <a:buChar char="▪"/>
              <a:defRPr sz="2000" b="0" i="0" u="none" strike="noStrike" cap="none">
                <a:solidFill>
                  <a:schemeClr val="dk1"/>
                </a:solidFill>
                <a:latin typeface="Calibri"/>
                <a:ea typeface="Calibri"/>
                <a:cs typeface="Calibri"/>
                <a:sym typeface="Calibri"/>
              </a:defRPr>
            </a:lvl2pPr>
            <a:lvl3pPr marL="1371600" marR="0" lvl="2" indent="-342900" algn="l">
              <a:lnSpc>
                <a:spcPct val="100000"/>
              </a:lnSpc>
              <a:spcBef>
                <a:spcPts val="300"/>
              </a:spcBef>
              <a:spcAft>
                <a:spcPts val="0"/>
              </a:spcAft>
              <a:buClr>
                <a:schemeClr val="dk1"/>
              </a:buClr>
              <a:buSzPts val="1800"/>
              <a:buFont typeface="Noto Sans Symbols"/>
              <a:buChar char="▪"/>
              <a:defRPr sz="1800" b="0" i="0" u="none" strike="noStrike" cap="none">
                <a:solidFill>
                  <a:schemeClr val="dk1"/>
                </a:solidFill>
                <a:latin typeface="Calibri"/>
                <a:ea typeface="Calibri"/>
                <a:cs typeface="Calibri"/>
                <a:sym typeface="Calibri"/>
              </a:defRPr>
            </a:lvl3pPr>
            <a:lvl4pPr marL="1828800" marR="0" lvl="3"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4pPr>
            <a:lvl5pPr marL="2286000" marR="0" lvl="4"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5pPr>
            <a:lvl6pPr marL="2743200" marR="0" lvl="5"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6pPr>
            <a:lvl7pPr marL="3200400" marR="0" lvl="6"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7pPr>
            <a:lvl8pPr marL="3657600" marR="0" lvl="7"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8pPr>
            <a:lvl9pPr marL="4114800" marR="0" lvl="8"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9pPr>
          </a:lstStyle>
          <a:p>
            <a:endParaRPr/>
          </a:p>
        </p:txBody>
      </p:sp>
      <p:sp>
        <p:nvSpPr>
          <p:cNvPr id="35" name="Google Shape;35;p21"/>
          <p:cNvSpPr txBox="1">
            <a:spLocks noGrp="1"/>
          </p:cNvSpPr>
          <p:nvPr>
            <p:ph type="body" idx="2"/>
          </p:nvPr>
        </p:nvSpPr>
        <p:spPr>
          <a:xfrm>
            <a:off x="6415368" y="2194560"/>
            <a:ext cx="4493424" cy="3986784"/>
          </a:xfrm>
          <a:prstGeom prst="rect">
            <a:avLst/>
          </a:prstGeom>
          <a:noFill/>
          <a:ln>
            <a:noFill/>
          </a:ln>
        </p:spPr>
        <p:txBody>
          <a:bodyPr spcFirstLastPara="1" wrap="square" lIns="91425" tIns="91425" rIns="91425" bIns="91425" anchor="t" anchorCtr="0">
            <a:noAutofit/>
          </a:bodyPr>
          <a:lstStyle>
            <a:lvl1pPr marL="457200" marR="0" lvl="0" indent="-368300" algn="l">
              <a:lnSpc>
                <a:spcPct val="100000"/>
              </a:lnSpc>
              <a:spcBef>
                <a:spcPts val="1500"/>
              </a:spcBef>
              <a:spcAft>
                <a:spcPts val="0"/>
              </a:spcAft>
              <a:buClr>
                <a:schemeClr val="dk1"/>
              </a:buClr>
              <a:buSzPts val="2200"/>
              <a:buFont typeface="Noto Sans Symbols"/>
              <a:buChar char="▪"/>
              <a:defRPr sz="2200" b="0" i="0" u="none" strike="noStrike" cap="none">
                <a:solidFill>
                  <a:schemeClr val="dk1"/>
                </a:solidFill>
                <a:latin typeface="Calibri"/>
                <a:ea typeface="Calibri"/>
                <a:cs typeface="Calibri"/>
                <a:sym typeface="Calibri"/>
              </a:defRPr>
            </a:lvl1pPr>
            <a:lvl2pPr marL="914400" marR="0" lvl="1" indent="-355600" algn="l">
              <a:lnSpc>
                <a:spcPct val="100000"/>
              </a:lnSpc>
              <a:spcBef>
                <a:spcPts val="300"/>
              </a:spcBef>
              <a:spcAft>
                <a:spcPts val="0"/>
              </a:spcAft>
              <a:buClr>
                <a:schemeClr val="dk1"/>
              </a:buClr>
              <a:buSzPts val="2000"/>
              <a:buFont typeface="Noto Sans Symbols"/>
              <a:buChar char="▪"/>
              <a:defRPr sz="2000" b="0" i="0" u="none" strike="noStrike" cap="none">
                <a:solidFill>
                  <a:schemeClr val="dk1"/>
                </a:solidFill>
                <a:latin typeface="Calibri"/>
                <a:ea typeface="Calibri"/>
                <a:cs typeface="Calibri"/>
                <a:sym typeface="Calibri"/>
              </a:defRPr>
            </a:lvl2pPr>
            <a:lvl3pPr marL="1371600" marR="0" lvl="2" indent="-342900" algn="l">
              <a:lnSpc>
                <a:spcPct val="100000"/>
              </a:lnSpc>
              <a:spcBef>
                <a:spcPts val="300"/>
              </a:spcBef>
              <a:spcAft>
                <a:spcPts val="0"/>
              </a:spcAft>
              <a:buClr>
                <a:schemeClr val="dk1"/>
              </a:buClr>
              <a:buSzPts val="1800"/>
              <a:buFont typeface="Noto Sans Symbols"/>
              <a:buChar char="▪"/>
              <a:defRPr sz="1800" b="0" i="0" u="none" strike="noStrike" cap="none">
                <a:solidFill>
                  <a:schemeClr val="dk1"/>
                </a:solidFill>
                <a:latin typeface="Calibri"/>
                <a:ea typeface="Calibri"/>
                <a:cs typeface="Calibri"/>
                <a:sym typeface="Calibri"/>
              </a:defRPr>
            </a:lvl3pPr>
            <a:lvl4pPr marL="1828800" marR="0" lvl="3"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4pPr>
            <a:lvl5pPr marL="2286000" marR="0" lvl="4"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5pPr>
            <a:lvl6pPr marL="2743200" marR="0" lvl="5"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6pPr>
            <a:lvl7pPr marL="3200400" marR="0" lvl="6"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7pPr>
            <a:lvl8pPr marL="3657600" marR="0" lvl="7"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8pPr>
            <a:lvl9pPr marL="4114800" marR="0" lvl="8"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9pPr>
          </a:lstStyle>
          <a:p>
            <a:endParaRPr/>
          </a:p>
        </p:txBody>
      </p:sp>
      <p:sp>
        <p:nvSpPr>
          <p:cNvPr id="36" name="Google Shape;36;p21"/>
          <p:cNvSpPr txBox="1">
            <a:spLocks noGrp="1"/>
          </p:cNvSpPr>
          <p:nvPr>
            <p:ph type="dt" idx="10"/>
          </p:nvPr>
        </p:nvSpPr>
        <p:spPr>
          <a:xfrm>
            <a:off x="1280160" y="6356350"/>
            <a:ext cx="1971947"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SzPts val="1400"/>
              <a:buNone/>
              <a:defRPr sz="12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7" name="Google Shape;37;p21"/>
          <p:cNvSpPr txBox="1">
            <a:spLocks noGrp="1"/>
          </p:cNvSpPr>
          <p:nvPr>
            <p:ph type="ftr" idx="11"/>
          </p:nvPr>
        </p:nvSpPr>
        <p:spPr>
          <a:xfrm>
            <a:off x="3252107" y="6356350"/>
            <a:ext cx="5687786"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SzPts val="1400"/>
              <a:buNone/>
              <a:defRPr sz="12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8" name="Google Shape;38;p21"/>
          <p:cNvSpPr txBox="1">
            <a:spLocks noGrp="1"/>
          </p:cNvSpPr>
          <p:nvPr>
            <p:ph type="sldNum" idx="12"/>
          </p:nvPr>
        </p:nvSpPr>
        <p:spPr>
          <a:xfrm>
            <a:off x="8939894" y="6356350"/>
            <a:ext cx="196889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bg>
      <p:bgPr>
        <a:blipFill>
          <a:blip r:embed="rId2">
            <a:alphaModFix/>
          </a:blip>
          <a:stretch>
            <a:fillRect/>
          </a:stretch>
        </a:blipFill>
        <a:effectLst/>
      </p:bgPr>
    </p:bg>
    <p:spTree>
      <p:nvGrpSpPr>
        <p:cNvPr id="1" name="Shape 39"/>
        <p:cNvGrpSpPr/>
        <p:nvPr/>
      </p:nvGrpSpPr>
      <p:grpSpPr>
        <a:xfrm>
          <a:off x="0" y="0"/>
          <a:ext cx="0" cy="0"/>
          <a:chOff x="0" y="0"/>
          <a:chExt cx="0" cy="0"/>
        </a:xfrm>
      </p:grpSpPr>
      <p:sp>
        <p:nvSpPr>
          <p:cNvPr id="40" name="Google Shape;40;p22"/>
          <p:cNvSpPr/>
          <p:nvPr/>
        </p:nvSpPr>
        <p:spPr>
          <a:xfrm>
            <a:off x="3502152" y="-20637"/>
            <a:ext cx="7315200" cy="4343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1" name="Google Shape;41;p22"/>
          <p:cNvSpPr/>
          <p:nvPr/>
        </p:nvSpPr>
        <p:spPr>
          <a:xfrm>
            <a:off x="3502152" y="4462272"/>
            <a:ext cx="7315200" cy="171907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2" name="Google Shape;42;p22"/>
          <p:cNvSpPr txBox="1">
            <a:spLocks noGrp="1"/>
          </p:cNvSpPr>
          <p:nvPr>
            <p:ph type="title"/>
          </p:nvPr>
        </p:nvSpPr>
        <p:spPr>
          <a:xfrm>
            <a:off x="3838015" y="658346"/>
            <a:ext cx="6597464" cy="3664417"/>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5000"/>
              <a:buFont typeface="Calibri"/>
              <a:buNone/>
              <a:defRPr sz="5000" b="1"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43" name="Google Shape;43;p22"/>
          <p:cNvSpPr txBox="1">
            <a:spLocks noGrp="1"/>
          </p:cNvSpPr>
          <p:nvPr>
            <p:ph type="body" idx="1"/>
          </p:nvPr>
        </p:nvSpPr>
        <p:spPr>
          <a:xfrm>
            <a:off x="3838014" y="4589463"/>
            <a:ext cx="6597465" cy="1500187"/>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0"/>
              </a:spcBef>
              <a:spcAft>
                <a:spcPts val="0"/>
              </a:spcAft>
              <a:buClr>
                <a:schemeClr val="dk1"/>
              </a:buClr>
              <a:buSzPts val="2400"/>
              <a:buFont typeface="Noto Sans Symbols"/>
              <a:buNone/>
              <a:defRPr sz="2400" b="0" i="0" u="none" strike="noStrike" cap="none">
                <a:solidFill>
                  <a:schemeClr val="dk1"/>
                </a:solidFill>
                <a:latin typeface="Calibri"/>
                <a:ea typeface="Calibri"/>
                <a:cs typeface="Calibri"/>
                <a:sym typeface="Calibri"/>
              </a:defRPr>
            </a:lvl1pPr>
            <a:lvl2pPr marL="914400" marR="0" lvl="1" indent="-228600" algn="l">
              <a:lnSpc>
                <a:spcPct val="100000"/>
              </a:lnSpc>
              <a:spcBef>
                <a:spcPts val="300"/>
              </a:spcBef>
              <a:spcAft>
                <a:spcPts val="0"/>
              </a:spcAft>
              <a:buClr>
                <a:srgbClr val="8F9291"/>
              </a:buClr>
              <a:buSzPts val="2000"/>
              <a:buFont typeface="Noto Sans Symbols"/>
              <a:buNone/>
              <a:defRPr sz="2000" b="0" i="0" u="none" strike="noStrike" cap="none">
                <a:solidFill>
                  <a:srgbClr val="8F9291"/>
                </a:solidFill>
                <a:latin typeface="Calibri"/>
                <a:ea typeface="Calibri"/>
                <a:cs typeface="Calibri"/>
                <a:sym typeface="Calibri"/>
              </a:defRPr>
            </a:lvl2pPr>
            <a:lvl3pPr marL="1371600" marR="0" lvl="2" indent="-228600" algn="l">
              <a:lnSpc>
                <a:spcPct val="100000"/>
              </a:lnSpc>
              <a:spcBef>
                <a:spcPts val="300"/>
              </a:spcBef>
              <a:spcAft>
                <a:spcPts val="0"/>
              </a:spcAft>
              <a:buClr>
                <a:srgbClr val="8F9291"/>
              </a:buClr>
              <a:buSzPts val="1800"/>
              <a:buFont typeface="Noto Sans Symbols"/>
              <a:buNone/>
              <a:defRPr sz="1800" b="0" i="0" u="none" strike="noStrike" cap="none">
                <a:solidFill>
                  <a:srgbClr val="8F9291"/>
                </a:solidFill>
                <a:latin typeface="Calibri"/>
                <a:ea typeface="Calibri"/>
                <a:cs typeface="Calibri"/>
                <a:sym typeface="Calibri"/>
              </a:defRPr>
            </a:lvl3pPr>
            <a:lvl4pPr marL="1828800" marR="0" lvl="3" indent="-228600" algn="l">
              <a:lnSpc>
                <a:spcPct val="100000"/>
              </a:lnSpc>
              <a:spcBef>
                <a:spcPts val="0"/>
              </a:spcBef>
              <a:spcAft>
                <a:spcPts val="0"/>
              </a:spcAft>
              <a:buClr>
                <a:srgbClr val="8F9291"/>
              </a:buClr>
              <a:buSzPts val="1600"/>
              <a:buFont typeface="Noto Sans Symbols"/>
              <a:buNone/>
              <a:defRPr sz="1600" b="0" i="0" u="none" strike="noStrike" cap="none">
                <a:solidFill>
                  <a:srgbClr val="8F9291"/>
                </a:solidFill>
                <a:latin typeface="Calibri"/>
                <a:ea typeface="Calibri"/>
                <a:cs typeface="Calibri"/>
                <a:sym typeface="Calibri"/>
              </a:defRPr>
            </a:lvl4pPr>
            <a:lvl5pPr marL="2286000" marR="0" lvl="4" indent="-228600" algn="l">
              <a:lnSpc>
                <a:spcPct val="100000"/>
              </a:lnSpc>
              <a:spcBef>
                <a:spcPts val="0"/>
              </a:spcBef>
              <a:spcAft>
                <a:spcPts val="0"/>
              </a:spcAft>
              <a:buClr>
                <a:srgbClr val="8F9291"/>
              </a:buClr>
              <a:buSzPts val="1600"/>
              <a:buFont typeface="Noto Sans Symbols"/>
              <a:buNone/>
              <a:defRPr sz="1600" b="0" i="0" u="none" strike="noStrike" cap="none">
                <a:solidFill>
                  <a:srgbClr val="8F9291"/>
                </a:solidFill>
                <a:latin typeface="Calibri"/>
                <a:ea typeface="Calibri"/>
                <a:cs typeface="Calibri"/>
                <a:sym typeface="Calibri"/>
              </a:defRPr>
            </a:lvl5pPr>
            <a:lvl6pPr marL="2743200" marR="0" lvl="5" indent="-228600" algn="l">
              <a:lnSpc>
                <a:spcPct val="100000"/>
              </a:lnSpc>
              <a:spcBef>
                <a:spcPts val="0"/>
              </a:spcBef>
              <a:spcAft>
                <a:spcPts val="0"/>
              </a:spcAft>
              <a:buClr>
                <a:srgbClr val="8F9291"/>
              </a:buClr>
              <a:buSzPts val="1600"/>
              <a:buFont typeface="Noto Sans Symbols"/>
              <a:buNone/>
              <a:defRPr sz="1600" b="0" i="0" u="none" strike="noStrike" cap="none">
                <a:solidFill>
                  <a:srgbClr val="8F9291"/>
                </a:solidFill>
                <a:latin typeface="Calibri"/>
                <a:ea typeface="Calibri"/>
                <a:cs typeface="Calibri"/>
                <a:sym typeface="Calibri"/>
              </a:defRPr>
            </a:lvl6pPr>
            <a:lvl7pPr marL="3200400" marR="0" lvl="6" indent="-228600" algn="l">
              <a:lnSpc>
                <a:spcPct val="100000"/>
              </a:lnSpc>
              <a:spcBef>
                <a:spcPts val="0"/>
              </a:spcBef>
              <a:spcAft>
                <a:spcPts val="0"/>
              </a:spcAft>
              <a:buClr>
                <a:srgbClr val="8F9291"/>
              </a:buClr>
              <a:buSzPts val="1600"/>
              <a:buFont typeface="Noto Sans Symbols"/>
              <a:buNone/>
              <a:defRPr sz="1600" b="0" i="0" u="none" strike="noStrike" cap="none">
                <a:solidFill>
                  <a:srgbClr val="8F9291"/>
                </a:solidFill>
                <a:latin typeface="Calibri"/>
                <a:ea typeface="Calibri"/>
                <a:cs typeface="Calibri"/>
                <a:sym typeface="Calibri"/>
              </a:defRPr>
            </a:lvl7pPr>
            <a:lvl8pPr marL="3657600" marR="0" lvl="7" indent="-228600" algn="l">
              <a:lnSpc>
                <a:spcPct val="100000"/>
              </a:lnSpc>
              <a:spcBef>
                <a:spcPts val="0"/>
              </a:spcBef>
              <a:spcAft>
                <a:spcPts val="0"/>
              </a:spcAft>
              <a:buClr>
                <a:srgbClr val="8F9291"/>
              </a:buClr>
              <a:buSzPts val="1600"/>
              <a:buFont typeface="Noto Sans Symbols"/>
              <a:buNone/>
              <a:defRPr sz="1600" b="0" i="0" u="none" strike="noStrike" cap="none">
                <a:solidFill>
                  <a:srgbClr val="8F9291"/>
                </a:solidFill>
                <a:latin typeface="Calibri"/>
                <a:ea typeface="Calibri"/>
                <a:cs typeface="Calibri"/>
                <a:sym typeface="Calibri"/>
              </a:defRPr>
            </a:lvl8pPr>
            <a:lvl9pPr marL="4114800" marR="0" lvl="8" indent="-228600" algn="l">
              <a:lnSpc>
                <a:spcPct val="100000"/>
              </a:lnSpc>
              <a:spcBef>
                <a:spcPts val="0"/>
              </a:spcBef>
              <a:spcAft>
                <a:spcPts val="0"/>
              </a:spcAft>
              <a:buClr>
                <a:srgbClr val="8F9291"/>
              </a:buClr>
              <a:buSzPts val="1600"/>
              <a:buFont typeface="Noto Sans Symbols"/>
              <a:buNone/>
              <a:defRPr sz="1600" b="0" i="0" u="none" strike="noStrike" cap="none">
                <a:solidFill>
                  <a:srgbClr val="8F9291"/>
                </a:solidFill>
                <a:latin typeface="Calibri"/>
                <a:ea typeface="Calibri"/>
                <a:cs typeface="Calibri"/>
                <a:sym typeface="Calibri"/>
              </a:defRPr>
            </a:lvl9pPr>
          </a:lstStyle>
          <a:p>
            <a:endParaRPr/>
          </a:p>
        </p:txBody>
      </p:sp>
      <p:sp>
        <p:nvSpPr>
          <p:cNvPr id="44" name="Google Shape;44;p22"/>
          <p:cNvSpPr txBox="1">
            <a:spLocks noGrp="1"/>
          </p:cNvSpPr>
          <p:nvPr>
            <p:ph type="dt" idx="10"/>
          </p:nvPr>
        </p:nvSpPr>
        <p:spPr>
          <a:xfrm>
            <a:off x="1280160" y="6356350"/>
            <a:ext cx="1971947"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SzPts val="1400"/>
              <a:buNone/>
              <a:defRPr sz="1200">
                <a:solidFill>
                  <a:schemeClr val="lt2"/>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5" name="Google Shape;45;p22"/>
          <p:cNvSpPr txBox="1">
            <a:spLocks noGrp="1"/>
          </p:cNvSpPr>
          <p:nvPr>
            <p:ph type="ftr" idx="11"/>
          </p:nvPr>
        </p:nvSpPr>
        <p:spPr>
          <a:xfrm>
            <a:off x="3252107" y="6356350"/>
            <a:ext cx="5687786"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SzPts val="1400"/>
              <a:buNone/>
              <a:defRPr sz="1200">
                <a:solidFill>
                  <a:schemeClr val="lt2"/>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6" name="Google Shape;46;p22"/>
          <p:cNvSpPr txBox="1">
            <a:spLocks noGrp="1"/>
          </p:cNvSpPr>
          <p:nvPr>
            <p:ph type="sldNum" idx="12"/>
          </p:nvPr>
        </p:nvSpPr>
        <p:spPr>
          <a:xfrm>
            <a:off x="8939894" y="6356350"/>
            <a:ext cx="196889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lt2"/>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lt2"/>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lt2"/>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lt2"/>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lt2"/>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lt2"/>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lt2"/>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lt2"/>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lt2"/>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7"/>
        <p:cNvGrpSpPr/>
        <p:nvPr/>
      </p:nvGrpSpPr>
      <p:grpSpPr>
        <a:xfrm>
          <a:off x="0" y="0"/>
          <a:ext cx="0" cy="0"/>
          <a:chOff x="0" y="0"/>
          <a:chExt cx="0" cy="0"/>
        </a:xfrm>
      </p:grpSpPr>
      <p:sp>
        <p:nvSpPr>
          <p:cNvPr id="48" name="Google Shape;48;p23"/>
          <p:cNvSpPr txBox="1">
            <a:spLocks noGrp="1"/>
          </p:cNvSpPr>
          <p:nvPr>
            <p:ph type="title"/>
          </p:nvPr>
        </p:nvSpPr>
        <p:spPr>
          <a:xfrm>
            <a:off x="1280160" y="466343"/>
            <a:ext cx="9628632" cy="1362113"/>
          </a:xfrm>
          <a:prstGeom prst="rect">
            <a:avLst/>
          </a:prstGeom>
          <a:noFill/>
          <a:ln>
            <a:noFill/>
          </a:ln>
        </p:spPr>
        <p:txBody>
          <a:bodyPr spcFirstLastPara="1" wrap="square" lIns="91425" tIns="91425" rIns="91425" bIns="91425" anchor="ctr" anchorCtr="0">
            <a:noAutofit/>
          </a:bodyPr>
          <a:lstStyle>
            <a:lvl1pPr marR="0" lvl="0" algn="l">
              <a:lnSpc>
                <a:spcPct val="95000"/>
              </a:lnSpc>
              <a:spcBef>
                <a:spcPts val="0"/>
              </a:spcBef>
              <a:spcAft>
                <a:spcPts val="0"/>
              </a:spcAft>
              <a:buClr>
                <a:schemeClr val="lt1"/>
              </a:buClr>
              <a:buSzPts val="3000"/>
              <a:buFont typeface="Calibri"/>
              <a:buNone/>
              <a:defRPr sz="3000" b="0" i="0" u="none" strike="noStrike" cap="none">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49" name="Google Shape;49;p23"/>
          <p:cNvSpPr txBox="1">
            <a:spLocks noGrp="1"/>
          </p:cNvSpPr>
          <p:nvPr>
            <p:ph type="body" idx="1"/>
          </p:nvPr>
        </p:nvSpPr>
        <p:spPr>
          <a:xfrm>
            <a:off x="1280160" y="1828456"/>
            <a:ext cx="4489704" cy="830695"/>
          </a:xfrm>
          <a:prstGeom prst="rect">
            <a:avLst/>
          </a:prstGeom>
          <a:noFill/>
          <a:ln>
            <a:noFill/>
          </a:ln>
        </p:spPr>
        <p:txBody>
          <a:bodyPr spcFirstLastPara="1" wrap="square" lIns="91425" tIns="91425" rIns="91425" bIns="91425" anchor="b" anchorCtr="0">
            <a:noAutofit/>
          </a:bodyPr>
          <a:lstStyle>
            <a:lvl1pPr marL="457200" marR="0" lvl="0" indent="-228600" algn="l">
              <a:lnSpc>
                <a:spcPct val="100000"/>
              </a:lnSpc>
              <a:spcBef>
                <a:spcPts val="1500"/>
              </a:spcBef>
              <a:spcAft>
                <a:spcPts val="0"/>
              </a:spcAft>
              <a:buClr>
                <a:schemeClr val="dk1"/>
              </a:buClr>
              <a:buSzPts val="2400"/>
              <a:buFont typeface="Noto Sans Symbols"/>
              <a:buNone/>
              <a:defRPr sz="2400" b="1" i="0" u="none" strike="noStrike" cap="none">
                <a:solidFill>
                  <a:schemeClr val="dk1"/>
                </a:solidFill>
                <a:latin typeface="Calibri"/>
                <a:ea typeface="Calibri"/>
                <a:cs typeface="Calibri"/>
                <a:sym typeface="Calibri"/>
              </a:defRPr>
            </a:lvl1pPr>
            <a:lvl2pPr marL="914400" marR="0" lvl="1" indent="-228600" algn="l">
              <a:lnSpc>
                <a:spcPct val="100000"/>
              </a:lnSpc>
              <a:spcBef>
                <a:spcPts val="300"/>
              </a:spcBef>
              <a:spcAft>
                <a:spcPts val="0"/>
              </a:spcAft>
              <a:buClr>
                <a:schemeClr val="dk1"/>
              </a:buClr>
              <a:buSzPts val="2000"/>
              <a:buFont typeface="Noto Sans Symbols"/>
              <a:buNone/>
              <a:defRPr sz="2000" b="1" i="0" u="none" strike="noStrike" cap="none">
                <a:solidFill>
                  <a:schemeClr val="dk1"/>
                </a:solidFill>
                <a:latin typeface="Calibri"/>
                <a:ea typeface="Calibri"/>
                <a:cs typeface="Calibri"/>
                <a:sym typeface="Calibri"/>
              </a:defRPr>
            </a:lvl2pPr>
            <a:lvl3pPr marL="1371600" marR="0" lvl="2" indent="-228600" algn="l">
              <a:lnSpc>
                <a:spcPct val="100000"/>
              </a:lnSpc>
              <a:spcBef>
                <a:spcPts val="300"/>
              </a:spcBef>
              <a:spcAft>
                <a:spcPts val="0"/>
              </a:spcAft>
              <a:buClr>
                <a:schemeClr val="dk1"/>
              </a:buClr>
              <a:buSzPts val="1800"/>
              <a:buFont typeface="Noto Sans Symbols"/>
              <a:buNone/>
              <a:defRPr sz="1800" b="1" i="0" u="none" strike="noStrike" cap="none">
                <a:solidFill>
                  <a:schemeClr val="dk1"/>
                </a:solidFill>
                <a:latin typeface="Calibri"/>
                <a:ea typeface="Calibri"/>
                <a:cs typeface="Calibri"/>
                <a:sym typeface="Calibri"/>
              </a:defRPr>
            </a:lvl3pPr>
            <a:lvl4pPr marL="1828800" marR="0" lvl="3" indent="-228600" algn="l">
              <a:lnSpc>
                <a:spcPct val="100000"/>
              </a:lnSpc>
              <a:spcBef>
                <a:spcPts val="0"/>
              </a:spcBef>
              <a:spcAft>
                <a:spcPts val="0"/>
              </a:spcAft>
              <a:buClr>
                <a:schemeClr val="dk1"/>
              </a:buClr>
              <a:buSzPts val="1600"/>
              <a:buFont typeface="Noto Sans Symbols"/>
              <a:buNone/>
              <a:defRPr sz="1600" b="1" i="0" u="none" strike="noStrike" cap="none">
                <a:solidFill>
                  <a:schemeClr val="dk1"/>
                </a:solidFill>
                <a:latin typeface="Calibri"/>
                <a:ea typeface="Calibri"/>
                <a:cs typeface="Calibri"/>
                <a:sym typeface="Calibri"/>
              </a:defRPr>
            </a:lvl4pPr>
            <a:lvl5pPr marL="2286000" marR="0" lvl="4" indent="-228600" algn="l">
              <a:lnSpc>
                <a:spcPct val="100000"/>
              </a:lnSpc>
              <a:spcBef>
                <a:spcPts val="0"/>
              </a:spcBef>
              <a:spcAft>
                <a:spcPts val="0"/>
              </a:spcAft>
              <a:buClr>
                <a:schemeClr val="dk1"/>
              </a:buClr>
              <a:buSzPts val="1600"/>
              <a:buFont typeface="Noto Sans Symbols"/>
              <a:buNone/>
              <a:defRPr sz="1600" b="1" i="0" u="none" strike="noStrike" cap="none">
                <a:solidFill>
                  <a:schemeClr val="dk1"/>
                </a:solidFill>
                <a:latin typeface="Calibri"/>
                <a:ea typeface="Calibri"/>
                <a:cs typeface="Calibri"/>
                <a:sym typeface="Calibri"/>
              </a:defRPr>
            </a:lvl5pPr>
            <a:lvl6pPr marL="2743200" marR="0" lvl="5" indent="-228600" algn="l">
              <a:lnSpc>
                <a:spcPct val="100000"/>
              </a:lnSpc>
              <a:spcBef>
                <a:spcPts val="0"/>
              </a:spcBef>
              <a:spcAft>
                <a:spcPts val="0"/>
              </a:spcAft>
              <a:buClr>
                <a:schemeClr val="dk1"/>
              </a:buClr>
              <a:buSzPts val="1600"/>
              <a:buFont typeface="Noto Sans Symbols"/>
              <a:buNone/>
              <a:defRPr sz="1600" b="1" i="0" u="none" strike="noStrike" cap="none">
                <a:solidFill>
                  <a:schemeClr val="dk1"/>
                </a:solidFill>
                <a:latin typeface="Calibri"/>
                <a:ea typeface="Calibri"/>
                <a:cs typeface="Calibri"/>
                <a:sym typeface="Calibri"/>
              </a:defRPr>
            </a:lvl6pPr>
            <a:lvl7pPr marL="3200400" marR="0" lvl="6" indent="-228600" algn="l">
              <a:lnSpc>
                <a:spcPct val="100000"/>
              </a:lnSpc>
              <a:spcBef>
                <a:spcPts val="0"/>
              </a:spcBef>
              <a:spcAft>
                <a:spcPts val="0"/>
              </a:spcAft>
              <a:buClr>
                <a:schemeClr val="dk1"/>
              </a:buClr>
              <a:buSzPts val="1600"/>
              <a:buFont typeface="Noto Sans Symbols"/>
              <a:buNone/>
              <a:defRPr sz="1600" b="1" i="0" u="none" strike="noStrike" cap="none">
                <a:solidFill>
                  <a:schemeClr val="dk1"/>
                </a:solidFill>
                <a:latin typeface="Calibri"/>
                <a:ea typeface="Calibri"/>
                <a:cs typeface="Calibri"/>
                <a:sym typeface="Calibri"/>
              </a:defRPr>
            </a:lvl7pPr>
            <a:lvl8pPr marL="3657600" marR="0" lvl="7" indent="-228600" algn="l">
              <a:lnSpc>
                <a:spcPct val="100000"/>
              </a:lnSpc>
              <a:spcBef>
                <a:spcPts val="0"/>
              </a:spcBef>
              <a:spcAft>
                <a:spcPts val="0"/>
              </a:spcAft>
              <a:buClr>
                <a:schemeClr val="dk1"/>
              </a:buClr>
              <a:buSzPts val="1600"/>
              <a:buFont typeface="Noto Sans Symbols"/>
              <a:buNone/>
              <a:defRPr sz="1600" b="1" i="0" u="none" strike="noStrike" cap="none">
                <a:solidFill>
                  <a:schemeClr val="dk1"/>
                </a:solidFill>
                <a:latin typeface="Calibri"/>
                <a:ea typeface="Calibri"/>
                <a:cs typeface="Calibri"/>
                <a:sym typeface="Calibri"/>
              </a:defRPr>
            </a:lvl8pPr>
            <a:lvl9pPr marL="4114800" marR="0" lvl="8" indent="-228600" algn="l">
              <a:lnSpc>
                <a:spcPct val="100000"/>
              </a:lnSpc>
              <a:spcBef>
                <a:spcPts val="0"/>
              </a:spcBef>
              <a:spcAft>
                <a:spcPts val="0"/>
              </a:spcAft>
              <a:buClr>
                <a:schemeClr val="dk1"/>
              </a:buClr>
              <a:buSzPts val="1600"/>
              <a:buFont typeface="Noto Sans Symbols"/>
              <a:buNone/>
              <a:defRPr sz="1600" b="1" i="0" u="none" strike="noStrike" cap="none">
                <a:solidFill>
                  <a:schemeClr val="dk1"/>
                </a:solidFill>
                <a:latin typeface="Calibri"/>
                <a:ea typeface="Calibri"/>
                <a:cs typeface="Calibri"/>
                <a:sym typeface="Calibri"/>
              </a:defRPr>
            </a:lvl9pPr>
          </a:lstStyle>
          <a:p>
            <a:endParaRPr/>
          </a:p>
        </p:txBody>
      </p:sp>
      <p:sp>
        <p:nvSpPr>
          <p:cNvPr id="50" name="Google Shape;50;p23"/>
          <p:cNvSpPr txBox="1">
            <a:spLocks noGrp="1"/>
          </p:cNvSpPr>
          <p:nvPr>
            <p:ph type="body" idx="2"/>
          </p:nvPr>
        </p:nvSpPr>
        <p:spPr>
          <a:xfrm>
            <a:off x="1280160" y="2743194"/>
            <a:ext cx="4489704" cy="3433769"/>
          </a:xfrm>
          <a:prstGeom prst="rect">
            <a:avLst/>
          </a:prstGeom>
          <a:noFill/>
          <a:ln>
            <a:noFill/>
          </a:ln>
        </p:spPr>
        <p:txBody>
          <a:bodyPr spcFirstLastPara="1" wrap="square" lIns="91425" tIns="91425" rIns="91425" bIns="91425" anchor="t" anchorCtr="0">
            <a:noAutofit/>
          </a:bodyPr>
          <a:lstStyle>
            <a:lvl1pPr marL="457200" marR="0" lvl="0" indent="-368300" algn="l">
              <a:lnSpc>
                <a:spcPct val="100000"/>
              </a:lnSpc>
              <a:spcBef>
                <a:spcPts val="1500"/>
              </a:spcBef>
              <a:spcAft>
                <a:spcPts val="0"/>
              </a:spcAft>
              <a:buClr>
                <a:schemeClr val="dk1"/>
              </a:buClr>
              <a:buSzPts val="2200"/>
              <a:buFont typeface="Noto Sans Symbols"/>
              <a:buChar char="▪"/>
              <a:defRPr sz="2200" b="0" i="0" u="none" strike="noStrike" cap="none">
                <a:solidFill>
                  <a:schemeClr val="dk1"/>
                </a:solidFill>
                <a:latin typeface="Calibri"/>
                <a:ea typeface="Calibri"/>
                <a:cs typeface="Calibri"/>
                <a:sym typeface="Calibri"/>
              </a:defRPr>
            </a:lvl1pPr>
            <a:lvl2pPr marL="914400" marR="0" lvl="1" indent="-355600" algn="l">
              <a:lnSpc>
                <a:spcPct val="100000"/>
              </a:lnSpc>
              <a:spcBef>
                <a:spcPts val="300"/>
              </a:spcBef>
              <a:spcAft>
                <a:spcPts val="0"/>
              </a:spcAft>
              <a:buClr>
                <a:schemeClr val="dk1"/>
              </a:buClr>
              <a:buSzPts val="2000"/>
              <a:buFont typeface="Noto Sans Symbols"/>
              <a:buChar char="▪"/>
              <a:defRPr sz="2000" b="0" i="0" u="none" strike="noStrike" cap="none">
                <a:solidFill>
                  <a:schemeClr val="dk1"/>
                </a:solidFill>
                <a:latin typeface="Calibri"/>
                <a:ea typeface="Calibri"/>
                <a:cs typeface="Calibri"/>
                <a:sym typeface="Calibri"/>
              </a:defRPr>
            </a:lvl2pPr>
            <a:lvl3pPr marL="1371600" marR="0" lvl="2" indent="-342900" algn="l">
              <a:lnSpc>
                <a:spcPct val="100000"/>
              </a:lnSpc>
              <a:spcBef>
                <a:spcPts val="300"/>
              </a:spcBef>
              <a:spcAft>
                <a:spcPts val="0"/>
              </a:spcAft>
              <a:buClr>
                <a:schemeClr val="dk1"/>
              </a:buClr>
              <a:buSzPts val="1800"/>
              <a:buFont typeface="Noto Sans Symbols"/>
              <a:buChar char="▪"/>
              <a:defRPr sz="1800" b="0" i="0" u="none" strike="noStrike" cap="none">
                <a:solidFill>
                  <a:schemeClr val="dk1"/>
                </a:solidFill>
                <a:latin typeface="Calibri"/>
                <a:ea typeface="Calibri"/>
                <a:cs typeface="Calibri"/>
                <a:sym typeface="Calibri"/>
              </a:defRPr>
            </a:lvl3pPr>
            <a:lvl4pPr marL="1828800" marR="0" lvl="3"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4pPr>
            <a:lvl5pPr marL="2286000" marR="0" lvl="4"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5pPr>
            <a:lvl6pPr marL="2743200" marR="0" lvl="5"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6pPr>
            <a:lvl7pPr marL="3200400" marR="0" lvl="6"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7pPr>
            <a:lvl8pPr marL="3657600" marR="0" lvl="7"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8pPr>
            <a:lvl9pPr marL="4114800" marR="0" lvl="8"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9pPr>
          </a:lstStyle>
          <a:p>
            <a:endParaRPr/>
          </a:p>
        </p:txBody>
      </p:sp>
      <p:sp>
        <p:nvSpPr>
          <p:cNvPr id="51" name="Google Shape;51;p23"/>
          <p:cNvSpPr txBox="1">
            <a:spLocks noGrp="1"/>
          </p:cNvSpPr>
          <p:nvPr>
            <p:ph type="body" idx="3"/>
          </p:nvPr>
        </p:nvSpPr>
        <p:spPr>
          <a:xfrm>
            <a:off x="6419088" y="1828456"/>
            <a:ext cx="4489704" cy="830695"/>
          </a:xfrm>
          <a:prstGeom prst="rect">
            <a:avLst/>
          </a:prstGeom>
          <a:noFill/>
          <a:ln>
            <a:noFill/>
          </a:ln>
        </p:spPr>
        <p:txBody>
          <a:bodyPr spcFirstLastPara="1" wrap="square" lIns="91425" tIns="91425" rIns="91425" bIns="91425" anchor="b" anchorCtr="0">
            <a:noAutofit/>
          </a:bodyPr>
          <a:lstStyle>
            <a:lvl1pPr marL="457200" marR="0" lvl="0" indent="-228600" algn="l">
              <a:lnSpc>
                <a:spcPct val="100000"/>
              </a:lnSpc>
              <a:spcBef>
                <a:spcPts val="1500"/>
              </a:spcBef>
              <a:spcAft>
                <a:spcPts val="0"/>
              </a:spcAft>
              <a:buClr>
                <a:schemeClr val="dk1"/>
              </a:buClr>
              <a:buSzPts val="2400"/>
              <a:buFont typeface="Noto Sans Symbols"/>
              <a:buNone/>
              <a:defRPr sz="2400" b="1" i="0" u="none" strike="noStrike" cap="none">
                <a:solidFill>
                  <a:schemeClr val="dk1"/>
                </a:solidFill>
                <a:latin typeface="Calibri"/>
                <a:ea typeface="Calibri"/>
                <a:cs typeface="Calibri"/>
                <a:sym typeface="Calibri"/>
              </a:defRPr>
            </a:lvl1pPr>
            <a:lvl2pPr marL="914400" marR="0" lvl="1" indent="-228600" algn="l">
              <a:lnSpc>
                <a:spcPct val="100000"/>
              </a:lnSpc>
              <a:spcBef>
                <a:spcPts val="300"/>
              </a:spcBef>
              <a:spcAft>
                <a:spcPts val="0"/>
              </a:spcAft>
              <a:buClr>
                <a:schemeClr val="dk1"/>
              </a:buClr>
              <a:buSzPts val="2000"/>
              <a:buFont typeface="Noto Sans Symbols"/>
              <a:buNone/>
              <a:defRPr sz="2000" b="1" i="0" u="none" strike="noStrike" cap="none">
                <a:solidFill>
                  <a:schemeClr val="dk1"/>
                </a:solidFill>
                <a:latin typeface="Calibri"/>
                <a:ea typeface="Calibri"/>
                <a:cs typeface="Calibri"/>
                <a:sym typeface="Calibri"/>
              </a:defRPr>
            </a:lvl2pPr>
            <a:lvl3pPr marL="1371600" marR="0" lvl="2" indent="-228600" algn="l">
              <a:lnSpc>
                <a:spcPct val="100000"/>
              </a:lnSpc>
              <a:spcBef>
                <a:spcPts val="300"/>
              </a:spcBef>
              <a:spcAft>
                <a:spcPts val="0"/>
              </a:spcAft>
              <a:buClr>
                <a:schemeClr val="dk1"/>
              </a:buClr>
              <a:buSzPts val="1800"/>
              <a:buFont typeface="Noto Sans Symbols"/>
              <a:buNone/>
              <a:defRPr sz="1800" b="1" i="0" u="none" strike="noStrike" cap="none">
                <a:solidFill>
                  <a:schemeClr val="dk1"/>
                </a:solidFill>
                <a:latin typeface="Calibri"/>
                <a:ea typeface="Calibri"/>
                <a:cs typeface="Calibri"/>
                <a:sym typeface="Calibri"/>
              </a:defRPr>
            </a:lvl3pPr>
            <a:lvl4pPr marL="1828800" marR="0" lvl="3" indent="-228600" algn="l">
              <a:lnSpc>
                <a:spcPct val="100000"/>
              </a:lnSpc>
              <a:spcBef>
                <a:spcPts val="0"/>
              </a:spcBef>
              <a:spcAft>
                <a:spcPts val="0"/>
              </a:spcAft>
              <a:buClr>
                <a:schemeClr val="dk1"/>
              </a:buClr>
              <a:buSzPts val="1600"/>
              <a:buFont typeface="Noto Sans Symbols"/>
              <a:buNone/>
              <a:defRPr sz="1600" b="1" i="0" u="none" strike="noStrike" cap="none">
                <a:solidFill>
                  <a:schemeClr val="dk1"/>
                </a:solidFill>
                <a:latin typeface="Calibri"/>
                <a:ea typeface="Calibri"/>
                <a:cs typeface="Calibri"/>
                <a:sym typeface="Calibri"/>
              </a:defRPr>
            </a:lvl4pPr>
            <a:lvl5pPr marL="2286000" marR="0" lvl="4" indent="-228600" algn="l">
              <a:lnSpc>
                <a:spcPct val="100000"/>
              </a:lnSpc>
              <a:spcBef>
                <a:spcPts val="0"/>
              </a:spcBef>
              <a:spcAft>
                <a:spcPts val="0"/>
              </a:spcAft>
              <a:buClr>
                <a:schemeClr val="dk1"/>
              </a:buClr>
              <a:buSzPts val="1600"/>
              <a:buFont typeface="Noto Sans Symbols"/>
              <a:buNone/>
              <a:defRPr sz="1600" b="1" i="0" u="none" strike="noStrike" cap="none">
                <a:solidFill>
                  <a:schemeClr val="dk1"/>
                </a:solidFill>
                <a:latin typeface="Calibri"/>
                <a:ea typeface="Calibri"/>
                <a:cs typeface="Calibri"/>
                <a:sym typeface="Calibri"/>
              </a:defRPr>
            </a:lvl5pPr>
            <a:lvl6pPr marL="2743200" marR="0" lvl="5" indent="-228600" algn="l">
              <a:lnSpc>
                <a:spcPct val="100000"/>
              </a:lnSpc>
              <a:spcBef>
                <a:spcPts val="0"/>
              </a:spcBef>
              <a:spcAft>
                <a:spcPts val="0"/>
              </a:spcAft>
              <a:buClr>
                <a:schemeClr val="dk1"/>
              </a:buClr>
              <a:buSzPts val="1600"/>
              <a:buFont typeface="Noto Sans Symbols"/>
              <a:buNone/>
              <a:defRPr sz="1600" b="1" i="0" u="none" strike="noStrike" cap="none">
                <a:solidFill>
                  <a:schemeClr val="dk1"/>
                </a:solidFill>
                <a:latin typeface="Calibri"/>
                <a:ea typeface="Calibri"/>
                <a:cs typeface="Calibri"/>
                <a:sym typeface="Calibri"/>
              </a:defRPr>
            </a:lvl6pPr>
            <a:lvl7pPr marL="3200400" marR="0" lvl="6" indent="-228600" algn="l">
              <a:lnSpc>
                <a:spcPct val="100000"/>
              </a:lnSpc>
              <a:spcBef>
                <a:spcPts val="0"/>
              </a:spcBef>
              <a:spcAft>
                <a:spcPts val="0"/>
              </a:spcAft>
              <a:buClr>
                <a:schemeClr val="dk1"/>
              </a:buClr>
              <a:buSzPts val="1600"/>
              <a:buFont typeface="Noto Sans Symbols"/>
              <a:buNone/>
              <a:defRPr sz="1600" b="1" i="0" u="none" strike="noStrike" cap="none">
                <a:solidFill>
                  <a:schemeClr val="dk1"/>
                </a:solidFill>
                <a:latin typeface="Calibri"/>
                <a:ea typeface="Calibri"/>
                <a:cs typeface="Calibri"/>
                <a:sym typeface="Calibri"/>
              </a:defRPr>
            </a:lvl7pPr>
            <a:lvl8pPr marL="3657600" marR="0" lvl="7" indent="-228600" algn="l">
              <a:lnSpc>
                <a:spcPct val="100000"/>
              </a:lnSpc>
              <a:spcBef>
                <a:spcPts val="0"/>
              </a:spcBef>
              <a:spcAft>
                <a:spcPts val="0"/>
              </a:spcAft>
              <a:buClr>
                <a:schemeClr val="dk1"/>
              </a:buClr>
              <a:buSzPts val="1600"/>
              <a:buFont typeface="Noto Sans Symbols"/>
              <a:buNone/>
              <a:defRPr sz="1600" b="1" i="0" u="none" strike="noStrike" cap="none">
                <a:solidFill>
                  <a:schemeClr val="dk1"/>
                </a:solidFill>
                <a:latin typeface="Calibri"/>
                <a:ea typeface="Calibri"/>
                <a:cs typeface="Calibri"/>
                <a:sym typeface="Calibri"/>
              </a:defRPr>
            </a:lvl8pPr>
            <a:lvl9pPr marL="4114800" marR="0" lvl="8" indent="-228600" algn="l">
              <a:lnSpc>
                <a:spcPct val="100000"/>
              </a:lnSpc>
              <a:spcBef>
                <a:spcPts val="0"/>
              </a:spcBef>
              <a:spcAft>
                <a:spcPts val="0"/>
              </a:spcAft>
              <a:buClr>
                <a:schemeClr val="dk1"/>
              </a:buClr>
              <a:buSzPts val="1600"/>
              <a:buFont typeface="Noto Sans Symbols"/>
              <a:buNone/>
              <a:defRPr sz="1600" b="1" i="0" u="none" strike="noStrike" cap="none">
                <a:solidFill>
                  <a:schemeClr val="dk1"/>
                </a:solidFill>
                <a:latin typeface="Calibri"/>
                <a:ea typeface="Calibri"/>
                <a:cs typeface="Calibri"/>
                <a:sym typeface="Calibri"/>
              </a:defRPr>
            </a:lvl9pPr>
          </a:lstStyle>
          <a:p>
            <a:endParaRPr/>
          </a:p>
        </p:txBody>
      </p:sp>
      <p:sp>
        <p:nvSpPr>
          <p:cNvPr id="52" name="Google Shape;52;p23"/>
          <p:cNvSpPr txBox="1">
            <a:spLocks noGrp="1"/>
          </p:cNvSpPr>
          <p:nvPr>
            <p:ph type="body" idx="4"/>
          </p:nvPr>
        </p:nvSpPr>
        <p:spPr>
          <a:xfrm>
            <a:off x="6419088" y="2743194"/>
            <a:ext cx="4489704" cy="3433769"/>
          </a:xfrm>
          <a:prstGeom prst="rect">
            <a:avLst/>
          </a:prstGeom>
          <a:noFill/>
          <a:ln>
            <a:noFill/>
          </a:ln>
        </p:spPr>
        <p:txBody>
          <a:bodyPr spcFirstLastPara="1" wrap="square" lIns="91425" tIns="91425" rIns="91425" bIns="91425" anchor="t" anchorCtr="0">
            <a:noAutofit/>
          </a:bodyPr>
          <a:lstStyle>
            <a:lvl1pPr marL="457200" marR="0" lvl="0" indent="-368300" algn="l">
              <a:lnSpc>
                <a:spcPct val="100000"/>
              </a:lnSpc>
              <a:spcBef>
                <a:spcPts val="1500"/>
              </a:spcBef>
              <a:spcAft>
                <a:spcPts val="0"/>
              </a:spcAft>
              <a:buClr>
                <a:schemeClr val="dk1"/>
              </a:buClr>
              <a:buSzPts val="2200"/>
              <a:buFont typeface="Noto Sans Symbols"/>
              <a:buChar char="▪"/>
              <a:defRPr sz="2200" b="0" i="0" u="none" strike="noStrike" cap="none">
                <a:solidFill>
                  <a:schemeClr val="dk1"/>
                </a:solidFill>
                <a:latin typeface="Calibri"/>
                <a:ea typeface="Calibri"/>
                <a:cs typeface="Calibri"/>
                <a:sym typeface="Calibri"/>
              </a:defRPr>
            </a:lvl1pPr>
            <a:lvl2pPr marL="914400" marR="0" lvl="1" indent="-355600" algn="l">
              <a:lnSpc>
                <a:spcPct val="100000"/>
              </a:lnSpc>
              <a:spcBef>
                <a:spcPts val="300"/>
              </a:spcBef>
              <a:spcAft>
                <a:spcPts val="0"/>
              </a:spcAft>
              <a:buClr>
                <a:schemeClr val="dk1"/>
              </a:buClr>
              <a:buSzPts val="2000"/>
              <a:buFont typeface="Noto Sans Symbols"/>
              <a:buChar char="▪"/>
              <a:defRPr sz="2000" b="0" i="0" u="none" strike="noStrike" cap="none">
                <a:solidFill>
                  <a:schemeClr val="dk1"/>
                </a:solidFill>
                <a:latin typeface="Calibri"/>
                <a:ea typeface="Calibri"/>
                <a:cs typeface="Calibri"/>
                <a:sym typeface="Calibri"/>
              </a:defRPr>
            </a:lvl2pPr>
            <a:lvl3pPr marL="1371600" marR="0" lvl="2" indent="-342900" algn="l">
              <a:lnSpc>
                <a:spcPct val="100000"/>
              </a:lnSpc>
              <a:spcBef>
                <a:spcPts val="300"/>
              </a:spcBef>
              <a:spcAft>
                <a:spcPts val="0"/>
              </a:spcAft>
              <a:buClr>
                <a:schemeClr val="dk1"/>
              </a:buClr>
              <a:buSzPts val="1800"/>
              <a:buFont typeface="Noto Sans Symbols"/>
              <a:buChar char="▪"/>
              <a:defRPr sz="1800" b="0" i="0" u="none" strike="noStrike" cap="none">
                <a:solidFill>
                  <a:schemeClr val="dk1"/>
                </a:solidFill>
                <a:latin typeface="Calibri"/>
                <a:ea typeface="Calibri"/>
                <a:cs typeface="Calibri"/>
                <a:sym typeface="Calibri"/>
              </a:defRPr>
            </a:lvl3pPr>
            <a:lvl4pPr marL="1828800" marR="0" lvl="3"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4pPr>
            <a:lvl5pPr marL="2286000" marR="0" lvl="4"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5pPr>
            <a:lvl6pPr marL="2743200" marR="0" lvl="5"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6pPr>
            <a:lvl7pPr marL="3200400" marR="0" lvl="6"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7pPr>
            <a:lvl8pPr marL="3657600" marR="0" lvl="7"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8pPr>
            <a:lvl9pPr marL="4114800" marR="0" lvl="8"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9pPr>
          </a:lstStyle>
          <a:p>
            <a:endParaRPr/>
          </a:p>
        </p:txBody>
      </p:sp>
      <p:sp>
        <p:nvSpPr>
          <p:cNvPr id="53" name="Google Shape;53;p23"/>
          <p:cNvSpPr txBox="1">
            <a:spLocks noGrp="1"/>
          </p:cNvSpPr>
          <p:nvPr>
            <p:ph type="dt" idx="10"/>
          </p:nvPr>
        </p:nvSpPr>
        <p:spPr>
          <a:xfrm>
            <a:off x="1280160" y="6356350"/>
            <a:ext cx="1971947"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SzPts val="1400"/>
              <a:buNone/>
              <a:defRPr sz="12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4" name="Google Shape;54;p23"/>
          <p:cNvSpPr txBox="1">
            <a:spLocks noGrp="1"/>
          </p:cNvSpPr>
          <p:nvPr>
            <p:ph type="ftr" idx="11"/>
          </p:nvPr>
        </p:nvSpPr>
        <p:spPr>
          <a:xfrm>
            <a:off x="3252107" y="6356350"/>
            <a:ext cx="5687786"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SzPts val="1400"/>
              <a:buNone/>
              <a:defRPr sz="12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5" name="Google Shape;55;p23"/>
          <p:cNvSpPr txBox="1">
            <a:spLocks noGrp="1"/>
          </p:cNvSpPr>
          <p:nvPr>
            <p:ph type="sldNum" idx="12"/>
          </p:nvPr>
        </p:nvSpPr>
        <p:spPr>
          <a:xfrm>
            <a:off x="8939894" y="6356350"/>
            <a:ext cx="196889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24"/>
          <p:cNvSpPr txBox="1">
            <a:spLocks noGrp="1"/>
          </p:cNvSpPr>
          <p:nvPr>
            <p:ph type="title"/>
          </p:nvPr>
        </p:nvSpPr>
        <p:spPr>
          <a:xfrm>
            <a:off x="1280160" y="466343"/>
            <a:ext cx="9628632" cy="1362113"/>
          </a:xfrm>
          <a:prstGeom prst="rect">
            <a:avLst/>
          </a:prstGeom>
          <a:noFill/>
          <a:ln>
            <a:noFill/>
          </a:ln>
        </p:spPr>
        <p:txBody>
          <a:bodyPr spcFirstLastPara="1" wrap="square" lIns="91425" tIns="91425" rIns="91425" bIns="91425" anchor="ctr" anchorCtr="0">
            <a:noAutofit/>
          </a:bodyPr>
          <a:lstStyle>
            <a:lvl1pPr marR="0" lvl="0" algn="l">
              <a:lnSpc>
                <a:spcPct val="95000"/>
              </a:lnSpc>
              <a:spcBef>
                <a:spcPts val="0"/>
              </a:spcBef>
              <a:spcAft>
                <a:spcPts val="0"/>
              </a:spcAft>
              <a:buClr>
                <a:schemeClr val="lt1"/>
              </a:buClr>
              <a:buSzPts val="3000"/>
              <a:buFont typeface="Calibri"/>
              <a:buNone/>
              <a:defRPr sz="3000" b="0" i="0" u="none" strike="noStrike" cap="none">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58" name="Google Shape;58;p24"/>
          <p:cNvSpPr txBox="1">
            <a:spLocks noGrp="1"/>
          </p:cNvSpPr>
          <p:nvPr>
            <p:ph type="dt" idx="10"/>
          </p:nvPr>
        </p:nvSpPr>
        <p:spPr>
          <a:xfrm>
            <a:off x="1280160" y="6356350"/>
            <a:ext cx="1971947"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SzPts val="1400"/>
              <a:buNone/>
              <a:defRPr sz="12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9" name="Google Shape;59;p24"/>
          <p:cNvSpPr txBox="1">
            <a:spLocks noGrp="1"/>
          </p:cNvSpPr>
          <p:nvPr>
            <p:ph type="ftr" idx="11"/>
          </p:nvPr>
        </p:nvSpPr>
        <p:spPr>
          <a:xfrm>
            <a:off x="3252107" y="6356350"/>
            <a:ext cx="5687786"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SzPts val="1400"/>
              <a:buNone/>
              <a:defRPr sz="12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0" name="Google Shape;60;p24"/>
          <p:cNvSpPr txBox="1">
            <a:spLocks noGrp="1"/>
          </p:cNvSpPr>
          <p:nvPr>
            <p:ph type="sldNum" idx="12"/>
          </p:nvPr>
        </p:nvSpPr>
        <p:spPr>
          <a:xfrm>
            <a:off x="8939894" y="6356350"/>
            <a:ext cx="196889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61"/>
        <p:cNvGrpSpPr/>
        <p:nvPr/>
      </p:nvGrpSpPr>
      <p:grpSpPr>
        <a:xfrm>
          <a:off x="0" y="0"/>
          <a:ext cx="0" cy="0"/>
          <a:chOff x="0" y="0"/>
          <a:chExt cx="0" cy="0"/>
        </a:xfrm>
      </p:grpSpPr>
      <p:sp>
        <p:nvSpPr>
          <p:cNvPr id="62" name="Google Shape;62;p25"/>
          <p:cNvSpPr txBox="1">
            <a:spLocks noGrp="1"/>
          </p:cNvSpPr>
          <p:nvPr>
            <p:ph type="title"/>
          </p:nvPr>
        </p:nvSpPr>
        <p:spPr>
          <a:xfrm>
            <a:off x="1280160" y="466343"/>
            <a:ext cx="9628632" cy="1362113"/>
          </a:xfrm>
          <a:prstGeom prst="rect">
            <a:avLst/>
          </a:prstGeom>
          <a:noFill/>
          <a:ln>
            <a:noFill/>
          </a:ln>
        </p:spPr>
        <p:txBody>
          <a:bodyPr spcFirstLastPara="1" wrap="square" lIns="91425" tIns="91425" rIns="91425" bIns="91425" anchor="ctr" anchorCtr="0">
            <a:noAutofit/>
          </a:bodyPr>
          <a:lstStyle>
            <a:lvl1pPr marR="0" lvl="0" algn="l">
              <a:lnSpc>
                <a:spcPct val="95000"/>
              </a:lnSpc>
              <a:spcBef>
                <a:spcPts val="0"/>
              </a:spcBef>
              <a:spcAft>
                <a:spcPts val="0"/>
              </a:spcAft>
              <a:buClr>
                <a:schemeClr val="lt1"/>
              </a:buClr>
              <a:buSzPts val="3000"/>
              <a:buFont typeface="Calibri"/>
              <a:buNone/>
              <a:defRPr sz="3000" b="0" i="0" u="none" strike="noStrike" cap="none">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63" name="Google Shape;63;p25"/>
          <p:cNvSpPr txBox="1">
            <a:spLocks noGrp="1"/>
          </p:cNvSpPr>
          <p:nvPr>
            <p:ph type="body" idx="1"/>
          </p:nvPr>
        </p:nvSpPr>
        <p:spPr>
          <a:xfrm>
            <a:off x="1291818" y="2465294"/>
            <a:ext cx="3834874" cy="3711669"/>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1500"/>
              </a:spcBef>
              <a:spcAft>
                <a:spcPts val="0"/>
              </a:spcAft>
              <a:buClr>
                <a:schemeClr val="dk1"/>
              </a:buClr>
              <a:buSzPts val="2200"/>
              <a:buFont typeface="Noto Sans Symbols"/>
              <a:buNone/>
              <a:defRPr sz="2200" b="0" i="0" u="none" strike="noStrike" cap="none">
                <a:solidFill>
                  <a:schemeClr val="dk1"/>
                </a:solidFill>
                <a:latin typeface="Calibri"/>
                <a:ea typeface="Calibri"/>
                <a:cs typeface="Calibri"/>
                <a:sym typeface="Calibri"/>
              </a:defRPr>
            </a:lvl1pPr>
            <a:lvl2pPr marL="914400" marR="0" lvl="1" indent="-228600" algn="l">
              <a:lnSpc>
                <a:spcPct val="100000"/>
              </a:lnSpc>
              <a:spcBef>
                <a:spcPts val="300"/>
              </a:spcBef>
              <a:spcAft>
                <a:spcPts val="0"/>
              </a:spcAft>
              <a:buClr>
                <a:schemeClr val="dk1"/>
              </a:buClr>
              <a:buSzPts val="1400"/>
              <a:buFont typeface="Noto Sans Symbols"/>
              <a:buNone/>
              <a:defRPr sz="1400" b="0" i="0" u="none" strike="noStrike" cap="none">
                <a:solidFill>
                  <a:schemeClr val="dk1"/>
                </a:solidFill>
                <a:latin typeface="Calibri"/>
                <a:ea typeface="Calibri"/>
                <a:cs typeface="Calibri"/>
                <a:sym typeface="Calibri"/>
              </a:defRPr>
            </a:lvl2pPr>
            <a:lvl3pPr marL="1371600" marR="0" lvl="2" indent="-228600" algn="l">
              <a:lnSpc>
                <a:spcPct val="100000"/>
              </a:lnSpc>
              <a:spcBef>
                <a:spcPts val="300"/>
              </a:spcBef>
              <a:spcAft>
                <a:spcPts val="0"/>
              </a:spcAft>
              <a:buClr>
                <a:schemeClr val="dk1"/>
              </a:buClr>
              <a:buSzPts val="1200"/>
              <a:buFont typeface="Noto Sans Symbols"/>
              <a:buNone/>
              <a:defRPr sz="1200" b="0" i="0" u="none" strike="noStrike" cap="none">
                <a:solidFill>
                  <a:schemeClr val="dk1"/>
                </a:solidFill>
                <a:latin typeface="Calibri"/>
                <a:ea typeface="Calibri"/>
                <a:cs typeface="Calibri"/>
                <a:sym typeface="Calibri"/>
              </a:defRPr>
            </a:lvl3pPr>
            <a:lvl4pPr marL="1828800" marR="0" lvl="3" indent="-228600" algn="l">
              <a:lnSpc>
                <a:spcPct val="100000"/>
              </a:lnSpc>
              <a:spcBef>
                <a:spcPts val="0"/>
              </a:spcBef>
              <a:spcAft>
                <a:spcPts val="0"/>
              </a:spcAft>
              <a:buClr>
                <a:schemeClr val="dk1"/>
              </a:buClr>
              <a:buSzPts val="1000"/>
              <a:buFont typeface="Noto Sans Symbols"/>
              <a:buNone/>
              <a:defRPr sz="1000" b="0" i="0" u="none" strike="noStrike" cap="none">
                <a:solidFill>
                  <a:schemeClr val="dk1"/>
                </a:solidFill>
                <a:latin typeface="Calibri"/>
                <a:ea typeface="Calibri"/>
                <a:cs typeface="Calibri"/>
                <a:sym typeface="Calibri"/>
              </a:defRPr>
            </a:lvl4pPr>
            <a:lvl5pPr marL="2286000" marR="0" lvl="4" indent="-228600" algn="l">
              <a:lnSpc>
                <a:spcPct val="100000"/>
              </a:lnSpc>
              <a:spcBef>
                <a:spcPts val="0"/>
              </a:spcBef>
              <a:spcAft>
                <a:spcPts val="0"/>
              </a:spcAft>
              <a:buClr>
                <a:schemeClr val="dk1"/>
              </a:buClr>
              <a:buSzPts val="1000"/>
              <a:buFont typeface="Noto Sans Symbols"/>
              <a:buNone/>
              <a:defRPr sz="1000" b="0" i="0" u="none" strike="noStrike" cap="none">
                <a:solidFill>
                  <a:schemeClr val="dk1"/>
                </a:solidFill>
                <a:latin typeface="Calibri"/>
                <a:ea typeface="Calibri"/>
                <a:cs typeface="Calibri"/>
                <a:sym typeface="Calibri"/>
              </a:defRPr>
            </a:lvl5pPr>
            <a:lvl6pPr marL="2743200" marR="0" lvl="5" indent="-228600" algn="l">
              <a:lnSpc>
                <a:spcPct val="100000"/>
              </a:lnSpc>
              <a:spcBef>
                <a:spcPts val="0"/>
              </a:spcBef>
              <a:spcAft>
                <a:spcPts val="0"/>
              </a:spcAft>
              <a:buClr>
                <a:schemeClr val="dk1"/>
              </a:buClr>
              <a:buSzPts val="1000"/>
              <a:buFont typeface="Noto Sans Symbols"/>
              <a:buNone/>
              <a:defRPr sz="1000" b="0" i="0" u="none" strike="noStrike" cap="none">
                <a:solidFill>
                  <a:schemeClr val="dk1"/>
                </a:solidFill>
                <a:latin typeface="Calibri"/>
                <a:ea typeface="Calibri"/>
                <a:cs typeface="Calibri"/>
                <a:sym typeface="Calibri"/>
              </a:defRPr>
            </a:lvl6pPr>
            <a:lvl7pPr marL="3200400" marR="0" lvl="6" indent="-228600" algn="l">
              <a:lnSpc>
                <a:spcPct val="100000"/>
              </a:lnSpc>
              <a:spcBef>
                <a:spcPts val="0"/>
              </a:spcBef>
              <a:spcAft>
                <a:spcPts val="0"/>
              </a:spcAft>
              <a:buClr>
                <a:schemeClr val="dk1"/>
              </a:buClr>
              <a:buSzPts val="1000"/>
              <a:buFont typeface="Noto Sans Symbols"/>
              <a:buNone/>
              <a:defRPr sz="1000" b="0" i="0" u="none" strike="noStrike" cap="none">
                <a:solidFill>
                  <a:schemeClr val="dk1"/>
                </a:solidFill>
                <a:latin typeface="Calibri"/>
                <a:ea typeface="Calibri"/>
                <a:cs typeface="Calibri"/>
                <a:sym typeface="Calibri"/>
              </a:defRPr>
            </a:lvl7pPr>
            <a:lvl8pPr marL="3657600" marR="0" lvl="7" indent="-228600" algn="l">
              <a:lnSpc>
                <a:spcPct val="100000"/>
              </a:lnSpc>
              <a:spcBef>
                <a:spcPts val="0"/>
              </a:spcBef>
              <a:spcAft>
                <a:spcPts val="0"/>
              </a:spcAft>
              <a:buClr>
                <a:schemeClr val="dk1"/>
              </a:buClr>
              <a:buSzPts val="1000"/>
              <a:buFont typeface="Noto Sans Symbols"/>
              <a:buNone/>
              <a:defRPr sz="1000" b="0" i="0" u="none" strike="noStrike" cap="none">
                <a:solidFill>
                  <a:schemeClr val="dk1"/>
                </a:solidFill>
                <a:latin typeface="Calibri"/>
                <a:ea typeface="Calibri"/>
                <a:cs typeface="Calibri"/>
                <a:sym typeface="Calibri"/>
              </a:defRPr>
            </a:lvl8pPr>
            <a:lvl9pPr marL="4114800" marR="0" lvl="8" indent="-228600" algn="l">
              <a:lnSpc>
                <a:spcPct val="100000"/>
              </a:lnSpc>
              <a:spcBef>
                <a:spcPts val="0"/>
              </a:spcBef>
              <a:spcAft>
                <a:spcPts val="0"/>
              </a:spcAft>
              <a:buClr>
                <a:schemeClr val="dk1"/>
              </a:buClr>
              <a:buSzPts val="1000"/>
              <a:buFont typeface="Noto Sans Symbols"/>
              <a:buNone/>
              <a:defRPr sz="1000" b="0" i="0" u="none" strike="noStrike" cap="none">
                <a:solidFill>
                  <a:schemeClr val="dk1"/>
                </a:solidFill>
                <a:latin typeface="Calibri"/>
                <a:ea typeface="Calibri"/>
                <a:cs typeface="Calibri"/>
                <a:sym typeface="Calibri"/>
              </a:defRPr>
            </a:lvl9pPr>
          </a:lstStyle>
          <a:p>
            <a:endParaRPr/>
          </a:p>
        </p:txBody>
      </p:sp>
      <p:sp>
        <p:nvSpPr>
          <p:cNvPr id="64" name="Google Shape;64;p25"/>
          <p:cNvSpPr txBox="1">
            <a:spLocks noGrp="1"/>
          </p:cNvSpPr>
          <p:nvPr>
            <p:ph type="body" idx="2"/>
          </p:nvPr>
        </p:nvSpPr>
        <p:spPr>
          <a:xfrm>
            <a:off x="5518897" y="2465294"/>
            <a:ext cx="5174504" cy="3711669"/>
          </a:xfrm>
          <a:prstGeom prst="rect">
            <a:avLst/>
          </a:prstGeom>
          <a:noFill/>
          <a:ln>
            <a:noFill/>
          </a:ln>
        </p:spPr>
        <p:txBody>
          <a:bodyPr spcFirstLastPara="1" wrap="square" lIns="91425" tIns="91425" rIns="91425" bIns="91425" anchor="t" anchorCtr="0">
            <a:noAutofit/>
          </a:bodyPr>
          <a:lstStyle>
            <a:lvl1pPr marL="457200" marR="0" lvl="0" indent="-368300" algn="l">
              <a:lnSpc>
                <a:spcPct val="100000"/>
              </a:lnSpc>
              <a:spcBef>
                <a:spcPts val="1500"/>
              </a:spcBef>
              <a:spcAft>
                <a:spcPts val="0"/>
              </a:spcAft>
              <a:buClr>
                <a:schemeClr val="dk1"/>
              </a:buClr>
              <a:buSzPts val="2200"/>
              <a:buFont typeface="Noto Sans Symbols"/>
              <a:buChar char="▪"/>
              <a:defRPr sz="2200" b="0" i="0" u="none" strike="noStrike" cap="none">
                <a:solidFill>
                  <a:schemeClr val="dk1"/>
                </a:solidFill>
                <a:latin typeface="Calibri"/>
                <a:ea typeface="Calibri"/>
                <a:cs typeface="Calibri"/>
                <a:sym typeface="Calibri"/>
              </a:defRPr>
            </a:lvl1pPr>
            <a:lvl2pPr marL="914400" marR="0" lvl="1" indent="-355600" algn="l">
              <a:lnSpc>
                <a:spcPct val="100000"/>
              </a:lnSpc>
              <a:spcBef>
                <a:spcPts val="300"/>
              </a:spcBef>
              <a:spcAft>
                <a:spcPts val="0"/>
              </a:spcAft>
              <a:buClr>
                <a:schemeClr val="dk1"/>
              </a:buClr>
              <a:buSzPts val="2000"/>
              <a:buFont typeface="Noto Sans Symbols"/>
              <a:buChar char="▪"/>
              <a:defRPr sz="2000" b="0" i="0" u="none" strike="noStrike" cap="none">
                <a:solidFill>
                  <a:schemeClr val="dk1"/>
                </a:solidFill>
                <a:latin typeface="Calibri"/>
                <a:ea typeface="Calibri"/>
                <a:cs typeface="Calibri"/>
                <a:sym typeface="Calibri"/>
              </a:defRPr>
            </a:lvl2pPr>
            <a:lvl3pPr marL="1371600" marR="0" lvl="2" indent="-342900" algn="l">
              <a:lnSpc>
                <a:spcPct val="100000"/>
              </a:lnSpc>
              <a:spcBef>
                <a:spcPts val="300"/>
              </a:spcBef>
              <a:spcAft>
                <a:spcPts val="0"/>
              </a:spcAft>
              <a:buClr>
                <a:schemeClr val="dk1"/>
              </a:buClr>
              <a:buSzPts val="1800"/>
              <a:buFont typeface="Noto Sans Symbols"/>
              <a:buChar char="▪"/>
              <a:defRPr sz="1800" b="0" i="0" u="none" strike="noStrike" cap="none">
                <a:solidFill>
                  <a:schemeClr val="dk1"/>
                </a:solidFill>
                <a:latin typeface="Calibri"/>
                <a:ea typeface="Calibri"/>
                <a:cs typeface="Calibri"/>
                <a:sym typeface="Calibri"/>
              </a:defRPr>
            </a:lvl3pPr>
            <a:lvl4pPr marL="1828800" marR="0" lvl="3"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4pPr>
            <a:lvl5pPr marL="2286000" marR="0" lvl="4"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5pPr>
            <a:lvl6pPr marL="2743200" marR="0" lvl="5"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6pPr>
            <a:lvl7pPr marL="3200400" marR="0" lvl="6"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7pPr>
            <a:lvl8pPr marL="3657600" marR="0" lvl="7"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8pPr>
            <a:lvl9pPr marL="4114800" marR="0" lvl="8" indent="-330200" algn="l">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9pPr>
          </a:lstStyle>
          <a:p>
            <a:endParaRPr/>
          </a:p>
        </p:txBody>
      </p:sp>
      <p:sp>
        <p:nvSpPr>
          <p:cNvPr id="65" name="Google Shape;65;p25"/>
          <p:cNvSpPr txBox="1">
            <a:spLocks noGrp="1"/>
          </p:cNvSpPr>
          <p:nvPr>
            <p:ph type="dt" idx="10"/>
          </p:nvPr>
        </p:nvSpPr>
        <p:spPr>
          <a:xfrm>
            <a:off x="1280160" y="6356350"/>
            <a:ext cx="1971947"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SzPts val="1400"/>
              <a:buNone/>
              <a:defRPr sz="12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6" name="Google Shape;66;p25"/>
          <p:cNvSpPr txBox="1">
            <a:spLocks noGrp="1"/>
          </p:cNvSpPr>
          <p:nvPr>
            <p:ph type="ftr" idx="11"/>
          </p:nvPr>
        </p:nvSpPr>
        <p:spPr>
          <a:xfrm>
            <a:off x="3252107" y="6356350"/>
            <a:ext cx="5687786"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SzPts val="1400"/>
              <a:buNone/>
              <a:defRPr sz="12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7" name="Google Shape;67;p25"/>
          <p:cNvSpPr txBox="1">
            <a:spLocks noGrp="1"/>
          </p:cNvSpPr>
          <p:nvPr>
            <p:ph type="sldNum" idx="12"/>
          </p:nvPr>
        </p:nvSpPr>
        <p:spPr>
          <a:xfrm>
            <a:off x="8939894" y="6356350"/>
            <a:ext cx="196889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8"/>
        <p:cNvGrpSpPr/>
        <p:nvPr/>
      </p:nvGrpSpPr>
      <p:grpSpPr>
        <a:xfrm>
          <a:off x="0" y="0"/>
          <a:ext cx="0" cy="0"/>
          <a:chOff x="0" y="0"/>
          <a:chExt cx="0" cy="0"/>
        </a:xfrm>
      </p:grpSpPr>
      <p:sp>
        <p:nvSpPr>
          <p:cNvPr id="69" name="Google Shape;69;p26"/>
          <p:cNvSpPr txBox="1">
            <a:spLocks noGrp="1"/>
          </p:cNvSpPr>
          <p:nvPr>
            <p:ph type="title"/>
          </p:nvPr>
        </p:nvSpPr>
        <p:spPr>
          <a:xfrm>
            <a:off x="1280160" y="466343"/>
            <a:ext cx="9628632" cy="1362113"/>
          </a:xfrm>
          <a:prstGeom prst="rect">
            <a:avLst/>
          </a:prstGeom>
          <a:noFill/>
          <a:ln>
            <a:noFill/>
          </a:ln>
        </p:spPr>
        <p:txBody>
          <a:bodyPr spcFirstLastPara="1" wrap="square" lIns="91425" tIns="91425" rIns="91425" bIns="91425" anchor="ctr" anchorCtr="0">
            <a:noAutofit/>
          </a:bodyPr>
          <a:lstStyle>
            <a:lvl1pPr marR="0" lvl="0" algn="l">
              <a:lnSpc>
                <a:spcPct val="95000"/>
              </a:lnSpc>
              <a:spcBef>
                <a:spcPts val="0"/>
              </a:spcBef>
              <a:spcAft>
                <a:spcPts val="0"/>
              </a:spcAft>
              <a:buClr>
                <a:schemeClr val="lt1"/>
              </a:buClr>
              <a:buSzPts val="3000"/>
              <a:buFont typeface="Calibri"/>
              <a:buNone/>
              <a:defRPr sz="3000" b="0" i="0" u="none" strike="noStrike" cap="none">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70" name="Google Shape;70;p26"/>
          <p:cNvSpPr txBox="1">
            <a:spLocks noGrp="1"/>
          </p:cNvSpPr>
          <p:nvPr>
            <p:ph type="body" idx="1"/>
          </p:nvPr>
        </p:nvSpPr>
        <p:spPr>
          <a:xfrm>
            <a:off x="1291819" y="2465293"/>
            <a:ext cx="3834874" cy="3711669"/>
          </a:xfrm>
          <a:prstGeom prst="rect">
            <a:avLst/>
          </a:prstGeom>
          <a:noFill/>
          <a:ln>
            <a:noFill/>
          </a:ln>
        </p:spPr>
        <p:txBody>
          <a:bodyPr spcFirstLastPara="1" wrap="square" lIns="91425" tIns="91425" rIns="91425" bIns="91425" anchor="t" anchorCtr="0">
            <a:noAutofit/>
          </a:bodyPr>
          <a:lstStyle>
            <a:lvl1pPr marL="457200" marR="0" lvl="0" indent="-228600" algn="l">
              <a:lnSpc>
                <a:spcPct val="100000"/>
              </a:lnSpc>
              <a:spcBef>
                <a:spcPts val="1500"/>
              </a:spcBef>
              <a:spcAft>
                <a:spcPts val="0"/>
              </a:spcAft>
              <a:buClr>
                <a:schemeClr val="dk1"/>
              </a:buClr>
              <a:buSzPts val="2200"/>
              <a:buFont typeface="Noto Sans Symbols"/>
              <a:buNone/>
              <a:defRPr sz="2200" b="0" i="0" u="none" strike="noStrike" cap="none">
                <a:solidFill>
                  <a:schemeClr val="dk1"/>
                </a:solidFill>
                <a:latin typeface="Calibri"/>
                <a:ea typeface="Calibri"/>
                <a:cs typeface="Calibri"/>
                <a:sym typeface="Calibri"/>
              </a:defRPr>
            </a:lvl1pPr>
            <a:lvl2pPr marL="914400" marR="0" lvl="1" indent="-228600" algn="l">
              <a:lnSpc>
                <a:spcPct val="100000"/>
              </a:lnSpc>
              <a:spcBef>
                <a:spcPts val="300"/>
              </a:spcBef>
              <a:spcAft>
                <a:spcPts val="0"/>
              </a:spcAft>
              <a:buClr>
                <a:schemeClr val="dk1"/>
              </a:buClr>
              <a:buSzPts val="1400"/>
              <a:buFont typeface="Noto Sans Symbols"/>
              <a:buNone/>
              <a:defRPr sz="1400" b="0" i="0" u="none" strike="noStrike" cap="none">
                <a:solidFill>
                  <a:schemeClr val="dk1"/>
                </a:solidFill>
                <a:latin typeface="Calibri"/>
                <a:ea typeface="Calibri"/>
                <a:cs typeface="Calibri"/>
                <a:sym typeface="Calibri"/>
              </a:defRPr>
            </a:lvl2pPr>
            <a:lvl3pPr marL="1371600" marR="0" lvl="2" indent="-228600" algn="l">
              <a:lnSpc>
                <a:spcPct val="100000"/>
              </a:lnSpc>
              <a:spcBef>
                <a:spcPts val="300"/>
              </a:spcBef>
              <a:spcAft>
                <a:spcPts val="0"/>
              </a:spcAft>
              <a:buClr>
                <a:schemeClr val="dk1"/>
              </a:buClr>
              <a:buSzPts val="1200"/>
              <a:buFont typeface="Noto Sans Symbols"/>
              <a:buNone/>
              <a:defRPr sz="1200" b="0" i="0" u="none" strike="noStrike" cap="none">
                <a:solidFill>
                  <a:schemeClr val="dk1"/>
                </a:solidFill>
                <a:latin typeface="Calibri"/>
                <a:ea typeface="Calibri"/>
                <a:cs typeface="Calibri"/>
                <a:sym typeface="Calibri"/>
              </a:defRPr>
            </a:lvl3pPr>
            <a:lvl4pPr marL="1828800" marR="0" lvl="3" indent="-228600" algn="l">
              <a:lnSpc>
                <a:spcPct val="100000"/>
              </a:lnSpc>
              <a:spcBef>
                <a:spcPts val="0"/>
              </a:spcBef>
              <a:spcAft>
                <a:spcPts val="0"/>
              </a:spcAft>
              <a:buClr>
                <a:schemeClr val="dk1"/>
              </a:buClr>
              <a:buSzPts val="1000"/>
              <a:buFont typeface="Noto Sans Symbols"/>
              <a:buNone/>
              <a:defRPr sz="1000" b="0" i="0" u="none" strike="noStrike" cap="none">
                <a:solidFill>
                  <a:schemeClr val="dk1"/>
                </a:solidFill>
                <a:latin typeface="Calibri"/>
                <a:ea typeface="Calibri"/>
                <a:cs typeface="Calibri"/>
                <a:sym typeface="Calibri"/>
              </a:defRPr>
            </a:lvl4pPr>
            <a:lvl5pPr marL="2286000" marR="0" lvl="4" indent="-228600" algn="l">
              <a:lnSpc>
                <a:spcPct val="100000"/>
              </a:lnSpc>
              <a:spcBef>
                <a:spcPts val="0"/>
              </a:spcBef>
              <a:spcAft>
                <a:spcPts val="0"/>
              </a:spcAft>
              <a:buClr>
                <a:schemeClr val="dk1"/>
              </a:buClr>
              <a:buSzPts val="1000"/>
              <a:buFont typeface="Noto Sans Symbols"/>
              <a:buNone/>
              <a:defRPr sz="1000" b="0" i="0" u="none" strike="noStrike" cap="none">
                <a:solidFill>
                  <a:schemeClr val="dk1"/>
                </a:solidFill>
                <a:latin typeface="Calibri"/>
                <a:ea typeface="Calibri"/>
                <a:cs typeface="Calibri"/>
                <a:sym typeface="Calibri"/>
              </a:defRPr>
            </a:lvl5pPr>
            <a:lvl6pPr marL="2743200" marR="0" lvl="5" indent="-228600" algn="l">
              <a:lnSpc>
                <a:spcPct val="100000"/>
              </a:lnSpc>
              <a:spcBef>
                <a:spcPts val="0"/>
              </a:spcBef>
              <a:spcAft>
                <a:spcPts val="0"/>
              </a:spcAft>
              <a:buClr>
                <a:schemeClr val="dk1"/>
              </a:buClr>
              <a:buSzPts val="1000"/>
              <a:buFont typeface="Noto Sans Symbols"/>
              <a:buNone/>
              <a:defRPr sz="1000" b="0" i="0" u="none" strike="noStrike" cap="none">
                <a:solidFill>
                  <a:schemeClr val="dk1"/>
                </a:solidFill>
                <a:latin typeface="Calibri"/>
                <a:ea typeface="Calibri"/>
                <a:cs typeface="Calibri"/>
                <a:sym typeface="Calibri"/>
              </a:defRPr>
            </a:lvl6pPr>
            <a:lvl7pPr marL="3200400" marR="0" lvl="6" indent="-228600" algn="l">
              <a:lnSpc>
                <a:spcPct val="100000"/>
              </a:lnSpc>
              <a:spcBef>
                <a:spcPts val="0"/>
              </a:spcBef>
              <a:spcAft>
                <a:spcPts val="0"/>
              </a:spcAft>
              <a:buClr>
                <a:schemeClr val="dk1"/>
              </a:buClr>
              <a:buSzPts val="1000"/>
              <a:buFont typeface="Noto Sans Symbols"/>
              <a:buNone/>
              <a:defRPr sz="1000" b="0" i="0" u="none" strike="noStrike" cap="none">
                <a:solidFill>
                  <a:schemeClr val="dk1"/>
                </a:solidFill>
                <a:latin typeface="Calibri"/>
                <a:ea typeface="Calibri"/>
                <a:cs typeface="Calibri"/>
                <a:sym typeface="Calibri"/>
              </a:defRPr>
            </a:lvl7pPr>
            <a:lvl8pPr marL="3657600" marR="0" lvl="7" indent="-228600" algn="l">
              <a:lnSpc>
                <a:spcPct val="100000"/>
              </a:lnSpc>
              <a:spcBef>
                <a:spcPts val="0"/>
              </a:spcBef>
              <a:spcAft>
                <a:spcPts val="0"/>
              </a:spcAft>
              <a:buClr>
                <a:schemeClr val="dk1"/>
              </a:buClr>
              <a:buSzPts val="1000"/>
              <a:buFont typeface="Noto Sans Symbols"/>
              <a:buNone/>
              <a:defRPr sz="1000" b="0" i="0" u="none" strike="noStrike" cap="none">
                <a:solidFill>
                  <a:schemeClr val="dk1"/>
                </a:solidFill>
                <a:latin typeface="Calibri"/>
                <a:ea typeface="Calibri"/>
                <a:cs typeface="Calibri"/>
                <a:sym typeface="Calibri"/>
              </a:defRPr>
            </a:lvl8pPr>
            <a:lvl9pPr marL="4114800" marR="0" lvl="8" indent="-228600" algn="l">
              <a:lnSpc>
                <a:spcPct val="100000"/>
              </a:lnSpc>
              <a:spcBef>
                <a:spcPts val="0"/>
              </a:spcBef>
              <a:spcAft>
                <a:spcPts val="0"/>
              </a:spcAft>
              <a:buClr>
                <a:schemeClr val="dk1"/>
              </a:buClr>
              <a:buSzPts val="1000"/>
              <a:buFont typeface="Noto Sans Symbols"/>
              <a:buNone/>
              <a:defRPr sz="1000" b="0" i="0" u="none" strike="noStrike" cap="none">
                <a:solidFill>
                  <a:schemeClr val="dk1"/>
                </a:solidFill>
                <a:latin typeface="Calibri"/>
                <a:ea typeface="Calibri"/>
                <a:cs typeface="Calibri"/>
                <a:sym typeface="Calibri"/>
              </a:defRPr>
            </a:lvl9pPr>
          </a:lstStyle>
          <a:p>
            <a:endParaRPr/>
          </a:p>
        </p:txBody>
      </p:sp>
      <p:sp>
        <p:nvSpPr>
          <p:cNvPr id="71" name="Google Shape;71;p26" descr="An empty placeholder to add an image. Click on the placeholder and select the image that you wish to add"/>
          <p:cNvSpPr>
            <a:spLocks noGrp="1"/>
          </p:cNvSpPr>
          <p:nvPr>
            <p:ph type="pic" idx="2"/>
          </p:nvPr>
        </p:nvSpPr>
        <p:spPr>
          <a:xfrm>
            <a:off x="5518896" y="1828456"/>
            <a:ext cx="5389895" cy="5029544"/>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1500"/>
              </a:spcBef>
              <a:spcAft>
                <a:spcPts val="0"/>
              </a:spcAft>
              <a:buClr>
                <a:schemeClr val="dk1"/>
              </a:buClr>
              <a:buSzPts val="2000"/>
              <a:buFont typeface="Noto Sans Symbols"/>
              <a:buNone/>
              <a:defRPr sz="2000" b="0" i="0" u="none" strike="noStrike" cap="none">
                <a:solidFill>
                  <a:schemeClr val="dk1"/>
                </a:solidFill>
                <a:latin typeface="Calibri"/>
                <a:ea typeface="Calibri"/>
                <a:cs typeface="Calibri"/>
                <a:sym typeface="Calibri"/>
              </a:defRPr>
            </a:lvl1pPr>
            <a:lvl2pPr marR="0" lvl="1" algn="l" rtl="0">
              <a:lnSpc>
                <a:spcPct val="100000"/>
              </a:lnSpc>
              <a:spcBef>
                <a:spcPts val="300"/>
              </a:spcBef>
              <a:spcAft>
                <a:spcPts val="0"/>
              </a:spcAft>
              <a:buClr>
                <a:schemeClr val="dk1"/>
              </a:buClr>
              <a:buSzPts val="2800"/>
              <a:buFont typeface="Noto Sans Symbols"/>
              <a:buNone/>
              <a:defRPr sz="2800" b="0" i="0" u="none" strike="noStrike" cap="none">
                <a:solidFill>
                  <a:schemeClr val="dk1"/>
                </a:solidFill>
                <a:latin typeface="Calibri"/>
                <a:ea typeface="Calibri"/>
                <a:cs typeface="Calibri"/>
                <a:sym typeface="Calibri"/>
              </a:defRPr>
            </a:lvl2pPr>
            <a:lvl3pPr marR="0" lvl="2" algn="l" rtl="0">
              <a:lnSpc>
                <a:spcPct val="100000"/>
              </a:lnSpc>
              <a:spcBef>
                <a:spcPts val="300"/>
              </a:spcBef>
              <a:spcAft>
                <a:spcPts val="0"/>
              </a:spcAft>
              <a:buClr>
                <a:schemeClr val="dk1"/>
              </a:buClr>
              <a:buSzPts val="2400"/>
              <a:buFont typeface="Noto Sans Symbols"/>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2000"/>
              <a:buFont typeface="Noto Sans Symbols"/>
              <a:buNone/>
              <a:defRPr sz="20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2000"/>
              <a:buFont typeface="Noto Sans Symbols"/>
              <a:buNone/>
              <a:defRPr sz="20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2000"/>
              <a:buFont typeface="Noto Sans Symbols"/>
              <a:buNone/>
              <a:defRPr sz="20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2000"/>
              <a:buFont typeface="Noto Sans Symbols"/>
              <a:buNone/>
              <a:defRPr sz="20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2000"/>
              <a:buFont typeface="Noto Sans Symbols"/>
              <a:buNone/>
              <a:defRPr sz="20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2000"/>
              <a:buFont typeface="Noto Sans Symbols"/>
              <a:buNone/>
              <a:defRPr sz="2000" b="0" i="0" u="none" strike="noStrike" cap="none">
                <a:solidFill>
                  <a:schemeClr val="dk1"/>
                </a:solidFill>
                <a:latin typeface="Calibri"/>
                <a:ea typeface="Calibri"/>
                <a:cs typeface="Calibri"/>
                <a:sym typeface="Calibri"/>
              </a:defRPr>
            </a:lvl9pPr>
          </a:lstStyle>
          <a:p>
            <a:endParaRPr/>
          </a:p>
        </p:txBody>
      </p:sp>
      <p:sp>
        <p:nvSpPr>
          <p:cNvPr id="72" name="Google Shape;72;p26"/>
          <p:cNvSpPr txBox="1">
            <a:spLocks noGrp="1"/>
          </p:cNvSpPr>
          <p:nvPr>
            <p:ph type="dt" idx="10"/>
          </p:nvPr>
        </p:nvSpPr>
        <p:spPr>
          <a:xfrm>
            <a:off x="1280160" y="6356350"/>
            <a:ext cx="1971947"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SzPts val="1400"/>
              <a:buNone/>
              <a:defRPr sz="12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3" name="Google Shape;73;p26"/>
          <p:cNvSpPr txBox="1">
            <a:spLocks noGrp="1"/>
          </p:cNvSpPr>
          <p:nvPr>
            <p:ph type="ftr" idx="11"/>
          </p:nvPr>
        </p:nvSpPr>
        <p:spPr>
          <a:xfrm>
            <a:off x="3252107" y="6356350"/>
            <a:ext cx="5687786"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SzPts val="1400"/>
              <a:buNone/>
              <a:defRPr sz="12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4" name="Google Shape;74;p26"/>
          <p:cNvSpPr txBox="1">
            <a:spLocks noGrp="1"/>
          </p:cNvSpPr>
          <p:nvPr>
            <p:ph type="sldNum" idx="12"/>
          </p:nvPr>
        </p:nvSpPr>
        <p:spPr>
          <a:xfrm>
            <a:off x="8939894" y="6356350"/>
            <a:ext cx="196889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75"/>
        <p:cNvGrpSpPr/>
        <p:nvPr/>
      </p:nvGrpSpPr>
      <p:grpSpPr>
        <a:xfrm>
          <a:off x="0" y="0"/>
          <a:ext cx="0" cy="0"/>
          <a:chOff x="0" y="0"/>
          <a:chExt cx="0" cy="0"/>
        </a:xfrm>
      </p:grpSpPr>
      <p:sp>
        <p:nvSpPr>
          <p:cNvPr id="76" name="Google Shape;76;p27"/>
          <p:cNvSpPr txBox="1">
            <a:spLocks noGrp="1"/>
          </p:cNvSpPr>
          <p:nvPr>
            <p:ph type="dt" idx="10"/>
          </p:nvPr>
        </p:nvSpPr>
        <p:spPr>
          <a:xfrm>
            <a:off x="1280160" y="6356350"/>
            <a:ext cx="1971947" cy="365125"/>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SzPts val="1400"/>
              <a:buNone/>
              <a:defRPr sz="12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7" name="Google Shape;77;p27"/>
          <p:cNvSpPr txBox="1">
            <a:spLocks noGrp="1"/>
          </p:cNvSpPr>
          <p:nvPr>
            <p:ph type="ftr" idx="11"/>
          </p:nvPr>
        </p:nvSpPr>
        <p:spPr>
          <a:xfrm>
            <a:off x="3252107" y="6356350"/>
            <a:ext cx="5687786" cy="365125"/>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SzPts val="1400"/>
              <a:buNone/>
              <a:defRPr sz="1200">
                <a:solidFill>
                  <a:schemeClr val="dk1"/>
                </a:solidFill>
                <a:latin typeface="Calibri"/>
                <a:ea typeface="Calibri"/>
                <a:cs typeface="Calibri"/>
                <a:sym typeface="Calibri"/>
              </a:defRPr>
            </a:lvl1pPr>
            <a:lvl2pPr marR="0" lvl="1"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8" name="Google Shape;78;p27"/>
          <p:cNvSpPr txBox="1">
            <a:spLocks noGrp="1"/>
          </p:cNvSpPr>
          <p:nvPr>
            <p:ph type="sldNum" idx="12"/>
          </p:nvPr>
        </p:nvSpPr>
        <p:spPr>
          <a:xfrm>
            <a:off x="8939894" y="6356350"/>
            <a:ext cx="196889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8"/>
          <p:cNvSpPr/>
          <p:nvPr/>
        </p:nvSpPr>
        <p:spPr>
          <a:xfrm>
            <a:off x="0" y="347472"/>
            <a:ext cx="12188952" cy="118872"/>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1" name="Google Shape;11;p18"/>
          <p:cNvPicPr preferRelativeResize="0"/>
          <p:nvPr/>
        </p:nvPicPr>
        <p:blipFill rotWithShape="1">
          <a:blip r:embed="rId13">
            <a:alphaModFix/>
          </a:blip>
          <a:srcRect/>
          <a:stretch/>
        </p:blipFill>
        <p:spPr>
          <a:xfrm>
            <a:off x="0" y="457200"/>
            <a:ext cx="12188952" cy="1371257"/>
          </a:xfrm>
          <a:prstGeom prst="rect">
            <a:avLst/>
          </a:prstGeom>
          <a:noFill/>
          <a:ln>
            <a:noFill/>
          </a:ln>
        </p:spPr>
      </p:pic>
      <p:sp>
        <p:nvSpPr>
          <p:cNvPr id="12" name="Google Shape;12;p18"/>
          <p:cNvSpPr txBox="1">
            <a:spLocks noGrp="1"/>
          </p:cNvSpPr>
          <p:nvPr>
            <p:ph type="title"/>
          </p:nvPr>
        </p:nvSpPr>
        <p:spPr>
          <a:xfrm>
            <a:off x="1280160" y="466343"/>
            <a:ext cx="9628632" cy="1362113"/>
          </a:xfrm>
          <a:prstGeom prst="rect">
            <a:avLst/>
          </a:prstGeom>
          <a:noFill/>
          <a:ln>
            <a:noFill/>
          </a:ln>
        </p:spPr>
        <p:txBody>
          <a:bodyPr spcFirstLastPara="1" wrap="square" lIns="91425" tIns="91425" rIns="91425" bIns="91425" anchor="ctr" anchorCtr="0">
            <a:noAutofit/>
          </a:bodyPr>
          <a:lstStyle>
            <a:lvl1pPr marR="0" lvl="0" algn="l" rtl="0">
              <a:lnSpc>
                <a:spcPct val="95000"/>
              </a:lnSpc>
              <a:spcBef>
                <a:spcPts val="0"/>
              </a:spcBef>
              <a:spcAft>
                <a:spcPts val="0"/>
              </a:spcAft>
              <a:buClr>
                <a:schemeClr val="lt1"/>
              </a:buClr>
              <a:buSzPts val="3000"/>
              <a:buFont typeface="Calibri"/>
              <a:buNone/>
              <a:defRPr sz="30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3" name="Google Shape;13;p18"/>
          <p:cNvSpPr txBox="1">
            <a:spLocks noGrp="1"/>
          </p:cNvSpPr>
          <p:nvPr>
            <p:ph type="body" idx="1"/>
          </p:nvPr>
        </p:nvSpPr>
        <p:spPr>
          <a:xfrm>
            <a:off x="1280160" y="2190749"/>
            <a:ext cx="9628632" cy="3986213"/>
          </a:xfrm>
          <a:prstGeom prst="rect">
            <a:avLst/>
          </a:prstGeom>
          <a:noFill/>
          <a:ln>
            <a:noFill/>
          </a:ln>
        </p:spPr>
        <p:txBody>
          <a:bodyPr spcFirstLastPara="1" wrap="square" lIns="91425" tIns="91425" rIns="91425" bIns="91425" anchor="t" anchorCtr="0">
            <a:noAutofit/>
          </a:bodyPr>
          <a:lstStyle>
            <a:lvl1pPr marL="457200" marR="0" lvl="0" indent="-368300" algn="l" rtl="0">
              <a:lnSpc>
                <a:spcPct val="100000"/>
              </a:lnSpc>
              <a:spcBef>
                <a:spcPts val="1500"/>
              </a:spcBef>
              <a:spcAft>
                <a:spcPts val="0"/>
              </a:spcAft>
              <a:buClr>
                <a:schemeClr val="dk1"/>
              </a:buClr>
              <a:buSzPts val="2200"/>
              <a:buFont typeface="Noto Sans Symbols"/>
              <a:buChar char="▪"/>
              <a:defRPr sz="2200" b="0" i="0" u="none" strike="noStrike" cap="none">
                <a:solidFill>
                  <a:schemeClr val="dk1"/>
                </a:solidFill>
                <a:latin typeface="Calibri"/>
                <a:ea typeface="Calibri"/>
                <a:cs typeface="Calibri"/>
                <a:sym typeface="Calibri"/>
              </a:defRPr>
            </a:lvl1pPr>
            <a:lvl2pPr marL="914400" marR="0" lvl="1" indent="-355600" algn="l" rtl="0">
              <a:lnSpc>
                <a:spcPct val="100000"/>
              </a:lnSpc>
              <a:spcBef>
                <a:spcPts val="300"/>
              </a:spcBef>
              <a:spcAft>
                <a:spcPts val="0"/>
              </a:spcAft>
              <a:buClr>
                <a:schemeClr val="dk1"/>
              </a:buClr>
              <a:buSzPts val="2000"/>
              <a:buFont typeface="Noto Sans Symbols"/>
              <a:buChar char="▪"/>
              <a:defRPr sz="2000" b="0" i="0" u="none" strike="noStrike" cap="none">
                <a:solidFill>
                  <a:schemeClr val="dk1"/>
                </a:solidFill>
                <a:latin typeface="Calibri"/>
                <a:ea typeface="Calibri"/>
                <a:cs typeface="Calibri"/>
                <a:sym typeface="Calibri"/>
              </a:defRPr>
            </a:lvl2pPr>
            <a:lvl3pPr marL="1371600" marR="0" lvl="2" indent="-342900" algn="l" rtl="0">
              <a:lnSpc>
                <a:spcPct val="100000"/>
              </a:lnSpc>
              <a:spcBef>
                <a:spcPts val="300"/>
              </a:spcBef>
              <a:spcAft>
                <a:spcPts val="0"/>
              </a:spcAft>
              <a:buClr>
                <a:schemeClr val="dk1"/>
              </a:buClr>
              <a:buSzPts val="1800"/>
              <a:buFont typeface="Noto Sans Symbols"/>
              <a:buChar char="▪"/>
              <a:defRPr sz="1800" b="0" i="0" u="none" strike="noStrike" cap="none">
                <a:solidFill>
                  <a:schemeClr val="dk1"/>
                </a:solidFill>
                <a:latin typeface="Calibri"/>
                <a:ea typeface="Calibri"/>
                <a:cs typeface="Calibri"/>
                <a:sym typeface="Calibri"/>
              </a:defRPr>
            </a:lvl3pPr>
            <a:lvl4pPr marL="1828800" marR="0" lvl="3" indent="-330200" algn="l" rtl="0">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4pPr>
            <a:lvl5pPr marL="2286000" marR="0" lvl="4" indent="-330200" algn="l" rtl="0">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5pPr>
            <a:lvl6pPr marL="2743200" marR="0" lvl="5" indent="-330200" algn="l" rtl="0">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6pPr>
            <a:lvl7pPr marL="3200400" marR="0" lvl="6" indent="-330200" algn="l" rtl="0">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7pPr>
            <a:lvl8pPr marL="3657600" marR="0" lvl="7" indent="-330200" algn="l" rtl="0">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8pPr>
            <a:lvl9pPr marL="4114800" marR="0" lvl="8" indent="-330200" algn="l" rtl="0">
              <a:lnSpc>
                <a:spcPct val="100000"/>
              </a:lnSpc>
              <a:spcBef>
                <a:spcPts val="0"/>
              </a:spcBef>
              <a:spcAft>
                <a:spcPts val="0"/>
              </a:spcAft>
              <a:buClr>
                <a:schemeClr val="dk1"/>
              </a:buClr>
              <a:buSzPts val="1600"/>
              <a:buFont typeface="Noto Sans Symbols"/>
              <a:buChar char="▪"/>
              <a:defRPr sz="1600" b="0" i="0" u="none" strike="noStrike" cap="none">
                <a:solidFill>
                  <a:schemeClr val="dk1"/>
                </a:solidFill>
                <a:latin typeface="Calibri"/>
                <a:ea typeface="Calibri"/>
                <a:cs typeface="Calibri"/>
                <a:sym typeface="Calibri"/>
              </a:defRPr>
            </a:lvl9pPr>
          </a:lstStyle>
          <a:p>
            <a:endParaRPr/>
          </a:p>
        </p:txBody>
      </p:sp>
      <p:sp>
        <p:nvSpPr>
          <p:cNvPr id="14" name="Google Shape;14;p18"/>
          <p:cNvSpPr txBox="1">
            <a:spLocks noGrp="1"/>
          </p:cNvSpPr>
          <p:nvPr>
            <p:ph type="dt" idx="10"/>
          </p:nvPr>
        </p:nvSpPr>
        <p:spPr>
          <a:xfrm>
            <a:off x="1280160" y="6356350"/>
            <a:ext cx="1971947" cy="365125"/>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5" name="Google Shape;15;p18"/>
          <p:cNvSpPr txBox="1">
            <a:spLocks noGrp="1"/>
          </p:cNvSpPr>
          <p:nvPr>
            <p:ph type="ftr" idx="11"/>
          </p:nvPr>
        </p:nvSpPr>
        <p:spPr>
          <a:xfrm>
            <a:off x="3252107" y="6356350"/>
            <a:ext cx="5687786" cy="365125"/>
          </a:xfrm>
          <a:prstGeom prst="rect">
            <a:avLst/>
          </a:prstGeom>
          <a:no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6" name="Google Shape;16;p18"/>
          <p:cNvSpPr txBox="1">
            <a:spLocks noGrp="1"/>
          </p:cNvSpPr>
          <p:nvPr>
            <p:ph type="sldNum" idx="12"/>
          </p:nvPr>
        </p:nvSpPr>
        <p:spPr>
          <a:xfrm>
            <a:off x="8939894" y="6356350"/>
            <a:ext cx="1968898"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chemeClr val="dk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17" name="Google Shape;17;p18"/>
          <p:cNvSpPr txBox="1"/>
          <p:nvPr/>
        </p:nvSpPr>
        <p:spPr>
          <a:xfrm>
            <a:off x="2803325" y="6234275"/>
            <a:ext cx="6582300" cy="487200"/>
          </a:xfrm>
          <a:prstGeom prst="rect">
            <a:avLst/>
          </a:prstGeom>
          <a:noFill/>
          <a:ln>
            <a:noFill/>
          </a:ln>
        </p:spPr>
        <p:txBody>
          <a:bodyPr spcFirstLastPara="1" wrap="square" lIns="91425" tIns="91425" rIns="91425" bIns="91425" anchor="ctr" anchorCtr="0">
            <a:noAutofit/>
          </a:bodyPr>
          <a:lstStyle/>
          <a:p>
            <a:pPr marL="459105" marR="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2"/>
                </a:solidFill>
                <a:latin typeface="Times New Roman"/>
                <a:ea typeface="Times New Roman"/>
                <a:cs typeface="Times New Roman"/>
                <a:sym typeface="Times New Roman"/>
              </a:rPr>
              <a:t>This</a:t>
            </a:r>
            <a:r>
              <a:rPr lang="en-US" sz="950" b="0" i="0" u="none" strike="noStrike" cap="none">
                <a:solidFill>
                  <a:schemeClr val="dk2"/>
                </a:solidFill>
                <a:latin typeface="Times New Roman"/>
                <a:ea typeface="Times New Roman"/>
                <a:cs typeface="Times New Roman"/>
                <a:sym typeface="Times New Roman"/>
              </a:rPr>
              <a:t> </a:t>
            </a:r>
            <a:r>
              <a:rPr lang="en-US" sz="950" b="0" i="1" u="none" strike="noStrike" cap="none">
                <a:solidFill>
                  <a:schemeClr val="dk2"/>
                </a:solidFill>
                <a:latin typeface="Times New Roman"/>
                <a:ea typeface="Times New Roman"/>
                <a:cs typeface="Times New Roman"/>
                <a:sym typeface="Times New Roman"/>
              </a:rPr>
              <a:t>material</a:t>
            </a:r>
            <a:r>
              <a:rPr lang="en-US" sz="950" b="0" i="0" u="none" strike="noStrike" cap="none">
                <a:solidFill>
                  <a:schemeClr val="dk2"/>
                </a:solidFill>
                <a:latin typeface="Times New Roman"/>
                <a:ea typeface="Times New Roman"/>
                <a:cs typeface="Times New Roman"/>
                <a:sym typeface="Times New Roman"/>
              </a:rPr>
              <a:t> </a:t>
            </a:r>
            <a:r>
              <a:rPr lang="en-US" sz="950" b="0" i="1" u="none" strike="noStrike" cap="none">
                <a:solidFill>
                  <a:schemeClr val="dk2"/>
                </a:solidFill>
                <a:latin typeface="Times New Roman"/>
                <a:ea typeface="Times New Roman"/>
                <a:cs typeface="Times New Roman"/>
                <a:sym typeface="Times New Roman"/>
              </a:rPr>
              <a:t>is</a:t>
            </a:r>
            <a:r>
              <a:rPr lang="en-US" sz="950" b="0" i="0" u="none" strike="noStrike" cap="none">
                <a:solidFill>
                  <a:schemeClr val="dk2"/>
                </a:solidFill>
                <a:latin typeface="Times New Roman"/>
                <a:ea typeface="Times New Roman"/>
                <a:cs typeface="Times New Roman"/>
                <a:sym typeface="Times New Roman"/>
              </a:rPr>
              <a:t> </a:t>
            </a:r>
            <a:r>
              <a:rPr lang="en-US" sz="950" b="0" i="1" u="none" strike="noStrike" cap="none">
                <a:solidFill>
                  <a:schemeClr val="dk2"/>
                </a:solidFill>
                <a:latin typeface="Times New Roman"/>
                <a:ea typeface="Times New Roman"/>
                <a:cs typeface="Times New Roman"/>
                <a:sym typeface="Times New Roman"/>
              </a:rPr>
              <a:t>based</a:t>
            </a:r>
            <a:r>
              <a:rPr lang="en-US" sz="950" b="0" i="0" u="none" strike="noStrike" cap="none">
                <a:solidFill>
                  <a:schemeClr val="dk2"/>
                </a:solidFill>
                <a:latin typeface="Times New Roman"/>
                <a:ea typeface="Times New Roman"/>
                <a:cs typeface="Times New Roman"/>
                <a:sym typeface="Times New Roman"/>
              </a:rPr>
              <a:t> </a:t>
            </a:r>
            <a:r>
              <a:rPr lang="en-US" sz="950" b="0" i="1" u="none" strike="noStrike" cap="none">
                <a:solidFill>
                  <a:schemeClr val="dk2"/>
                </a:solidFill>
                <a:latin typeface="Times New Roman"/>
                <a:ea typeface="Times New Roman"/>
                <a:cs typeface="Times New Roman"/>
                <a:sym typeface="Times New Roman"/>
              </a:rPr>
              <a:t>upon</a:t>
            </a:r>
            <a:r>
              <a:rPr lang="en-US" sz="950" b="0" i="0" u="none" strike="noStrike" cap="none">
                <a:solidFill>
                  <a:schemeClr val="dk2"/>
                </a:solidFill>
                <a:latin typeface="Times New Roman"/>
                <a:ea typeface="Times New Roman"/>
                <a:cs typeface="Times New Roman"/>
                <a:sym typeface="Times New Roman"/>
              </a:rPr>
              <a:t> </a:t>
            </a:r>
            <a:r>
              <a:rPr lang="en-US" sz="950" b="0" i="1" u="none" strike="noStrike" cap="none">
                <a:solidFill>
                  <a:schemeClr val="dk2"/>
                </a:solidFill>
                <a:latin typeface="Times New Roman"/>
                <a:ea typeface="Times New Roman"/>
                <a:cs typeface="Times New Roman"/>
                <a:sym typeface="Times New Roman"/>
              </a:rPr>
              <a:t>work</a:t>
            </a:r>
            <a:r>
              <a:rPr lang="en-US" sz="950" b="0" i="0" u="none" strike="noStrike" cap="none">
                <a:solidFill>
                  <a:schemeClr val="dk2"/>
                </a:solidFill>
                <a:latin typeface="Times New Roman"/>
                <a:ea typeface="Times New Roman"/>
                <a:cs typeface="Times New Roman"/>
                <a:sym typeface="Times New Roman"/>
              </a:rPr>
              <a:t> </a:t>
            </a:r>
            <a:r>
              <a:rPr lang="en-US" sz="950" b="0" i="1" u="none" strike="noStrike" cap="none">
                <a:solidFill>
                  <a:schemeClr val="dk2"/>
                </a:solidFill>
                <a:latin typeface="Times New Roman"/>
                <a:ea typeface="Times New Roman"/>
                <a:cs typeface="Times New Roman"/>
                <a:sym typeface="Times New Roman"/>
              </a:rPr>
              <a:t>supported</a:t>
            </a:r>
            <a:r>
              <a:rPr lang="en-US" sz="950" b="0" i="0" u="none" strike="noStrike" cap="none">
                <a:solidFill>
                  <a:schemeClr val="dk2"/>
                </a:solidFill>
                <a:latin typeface="Times New Roman"/>
                <a:ea typeface="Times New Roman"/>
                <a:cs typeface="Times New Roman"/>
                <a:sym typeface="Times New Roman"/>
              </a:rPr>
              <a:t> </a:t>
            </a:r>
            <a:r>
              <a:rPr lang="en-US" sz="950" b="0" i="1" u="none" strike="noStrike" cap="none">
                <a:solidFill>
                  <a:schemeClr val="dk2"/>
                </a:solidFill>
                <a:latin typeface="Times New Roman"/>
                <a:ea typeface="Times New Roman"/>
                <a:cs typeface="Times New Roman"/>
                <a:sym typeface="Times New Roman"/>
              </a:rPr>
              <a:t>by</a:t>
            </a:r>
            <a:r>
              <a:rPr lang="en-US" sz="950" b="0" i="0" u="none" strike="noStrike" cap="none">
                <a:solidFill>
                  <a:schemeClr val="dk2"/>
                </a:solidFill>
                <a:latin typeface="Times New Roman"/>
                <a:ea typeface="Times New Roman"/>
                <a:cs typeface="Times New Roman"/>
                <a:sym typeface="Times New Roman"/>
              </a:rPr>
              <a:t> </a:t>
            </a:r>
            <a:r>
              <a:rPr lang="en-US" sz="950" b="0" i="1" u="none" strike="noStrike" cap="none">
                <a:solidFill>
                  <a:schemeClr val="dk2"/>
                </a:solidFill>
                <a:latin typeface="Times New Roman"/>
                <a:ea typeface="Times New Roman"/>
                <a:cs typeface="Times New Roman"/>
                <a:sym typeface="Times New Roman"/>
              </a:rPr>
              <a:t>the</a:t>
            </a:r>
            <a:r>
              <a:rPr lang="en-US" sz="950" b="0" i="0" u="none" strike="noStrike" cap="none">
                <a:solidFill>
                  <a:schemeClr val="dk2"/>
                </a:solidFill>
                <a:latin typeface="Times New Roman"/>
                <a:ea typeface="Times New Roman"/>
                <a:cs typeface="Times New Roman"/>
                <a:sym typeface="Times New Roman"/>
              </a:rPr>
              <a:t> </a:t>
            </a:r>
            <a:r>
              <a:rPr lang="en-US" sz="950" b="0" i="1" u="none" strike="noStrike" cap="none">
                <a:solidFill>
                  <a:schemeClr val="dk2"/>
                </a:solidFill>
                <a:latin typeface="Times New Roman"/>
                <a:ea typeface="Times New Roman"/>
                <a:cs typeface="Times New Roman"/>
                <a:sym typeface="Times New Roman"/>
              </a:rPr>
              <a:t>Engineering</a:t>
            </a:r>
            <a:r>
              <a:rPr lang="en-US" sz="950" b="0" i="0" u="none" strike="noStrike" cap="none">
                <a:solidFill>
                  <a:schemeClr val="dk2"/>
                </a:solidFill>
                <a:latin typeface="Times New Roman"/>
                <a:ea typeface="Times New Roman"/>
                <a:cs typeface="Times New Roman"/>
                <a:sym typeface="Times New Roman"/>
              </a:rPr>
              <a:t> </a:t>
            </a:r>
            <a:r>
              <a:rPr lang="en-US" sz="950" b="0" i="1" u="none" strike="noStrike" cap="none">
                <a:solidFill>
                  <a:schemeClr val="dk2"/>
                </a:solidFill>
                <a:latin typeface="Times New Roman"/>
                <a:ea typeface="Times New Roman"/>
                <a:cs typeface="Times New Roman"/>
                <a:sym typeface="Times New Roman"/>
              </a:rPr>
              <a:t>Science</a:t>
            </a:r>
            <a:r>
              <a:rPr lang="en-US" sz="950" b="0" i="0" u="none" strike="noStrike" cap="none">
                <a:solidFill>
                  <a:schemeClr val="dk2"/>
                </a:solidFill>
                <a:latin typeface="Times New Roman"/>
                <a:ea typeface="Times New Roman"/>
                <a:cs typeface="Times New Roman"/>
                <a:sym typeface="Times New Roman"/>
              </a:rPr>
              <a:t> </a:t>
            </a:r>
            <a:r>
              <a:rPr lang="en-US" sz="950" b="0" i="1" u="none" strike="noStrike" cap="none">
                <a:solidFill>
                  <a:schemeClr val="dk2"/>
                </a:solidFill>
                <a:latin typeface="Times New Roman"/>
                <a:ea typeface="Times New Roman"/>
                <a:cs typeface="Times New Roman"/>
                <a:sym typeface="Times New Roman"/>
              </a:rPr>
              <a:t>Foundation of Dayton under</a:t>
            </a:r>
            <a:r>
              <a:rPr lang="en-US" sz="950" b="0" i="0" u="none" strike="noStrike" cap="none">
                <a:solidFill>
                  <a:schemeClr val="dk2"/>
                </a:solidFill>
                <a:latin typeface="Times New Roman"/>
                <a:ea typeface="Times New Roman"/>
                <a:cs typeface="Times New Roman"/>
                <a:sym typeface="Times New Roman"/>
              </a:rPr>
              <a:t> </a:t>
            </a:r>
            <a:r>
              <a:rPr lang="en-US" sz="950" b="0" i="1" u="none" strike="noStrike" cap="none">
                <a:solidFill>
                  <a:schemeClr val="dk2"/>
                </a:solidFill>
                <a:latin typeface="Times New Roman"/>
                <a:ea typeface="Times New Roman"/>
                <a:cs typeface="Times New Roman"/>
                <a:sym typeface="Times New Roman"/>
              </a:rPr>
              <a:t>Grant</a:t>
            </a:r>
            <a:r>
              <a:rPr lang="en-US" sz="950" b="0" i="0" u="none" strike="noStrike" cap="none">
                <a:solidFill>
                  <a:schemeClr val="dk2"/>
                </a:solidFill>
                <a:latin typeface="Times New Roman"/>
                <a:ea typeface="Times New Roman"/>
                <a:cs typeface="Times New Roman"/>
                <a:sym typeface="Times New Roman"/>
              </a:rPr>
              <a:t> </a:t>
            </a:r>
            <a:r>
              <a:rPr lang="en-US" sz="950" b="0" i="1" u="none" strike="noStrike" cap="none">
                <a:solidFill>
                  <a:schemeClr val="dk2"/>
                </a:solidFill>
                <a:latin typeface="Times New Roman"/>
                <a:ea typeface="Times New Roman"/>
                <a:cs typeface="Times New Roman"/>
                <a:sym typeface="Times New Roman"/>
              </a:rPr>
              <a:t>No.</a:t>
            </a:r>
            <a:r>
              <a:rPr lang="en-US" sz="950" b="0" i="0" u="none" strike="noStrike" cap="none">
                <a:solidFill>
                  <a:schemeClr val="dk2"/>
                </a:solidFill>
                <a:latin typeface="Times New Roman"/>
                <a:ea typeface="Times New Roman"/>
                <a:cs typeface="Times New Roman"/>
                <a:sym typeface="Times New Roman"/>
              </a:rPr>
              <a:t> </a:t>
            </a:r>
            <a:r>
              <a:rPr lang="en-US" sz="950" b="0" i="1" u="none" strike="noStrike" cap="none">
                <a:solidFill>
                  <a:schemeClr val="dk2"/>
                </a:solidFill>
                <a:latin typeface="Times New Roman"/>
                <a:ea typeface="Times New Roman"/>
                <a:cs typeface="Times New Roman"/>
                <a:sym typeface="Times New Roman"/>
              </a:rPr>
              <a:t>AD2018-0001</a:t>
            </a:r>
            <a:r>
              <a:rPr lang="en-US" sz="950" b="0" i="0" u="none" strike="noStrike" cap="none">
                <a:solidFill>
                  <a:schemeClr val="dk2"/>
                </a:solidFill>
                <a:latin typeface="Times New Roman"/>
                <a:ea typeface="Times New Roman"/>
                <a:cs typeface="Times New Roman"/>
                <a:sym typeface="Times New Roman"/>
              </a:rPr>
              <a:t> </a:t>
            </a:r>
            <a:r>
              <a:rPr lang="en-US" sz="950" b="0" i="1" u="none" strike="noStrike" cap="none">
                <a:solidFill>
                  <a:schemeClr val="dk2"/>
                </a:solidFill>
                <a:latin typeface="Times New Roman"/>
                <a:ea typeface="Times New Roman"/>
                <a:cs typeface="Times New Roman"/>
                <a:sym typeface="Times New Roman"/>
              </a:rPr>
              <a:t>and</a:t>
            </a:r>
            <a:r>
              <a:rPr lang="en-US" sz="950" b="0" i="0" u="none" strike="noStrike" cap="none">
                <a:solidFill>
                  <a:schemeClr val="dk2"/>
                </a:solidFill>
                <a:latin typeface="Times New Roman"/>
                <a:ea typeface="Times New Roman"/>
                <a:cs typeface="Times New Roman"/>
                <a:sym typeface="Times New Roman"/>
              </a:rPr>
              <a:t> </a:t>
            </a:r>
            <a:r>
              <a:rPr lang="en-US" sz="950" b="0" i="1" u="none" strike="noStrike" cap="none">
                <a:solidFill>
                  <a:schemeClr val="dk2"/>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hyperlink" Target="http://www.goodreads.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clipartsuggest.com/baby-jungle-animals-clipart-clipart-best-6rPE1o-clipart/"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www.goodreads.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10.jpg"/><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hyperlink" Target="http://clipartix.com/bridge-clipart-image-24875/" TargetMode="External"/><Relationship Id="rId5" Type="http://schemas.openxmlformats.org/officeDocument/2006/relationships/hyperlink" Target="http://clipartpost.com/under-construction-clipart_10002/" TargetMode="External"/><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
          <p:cNvSpPr txBox="1">
            <a:spLocks noGrp="1"/>
          </p:cNvSpPr>
          <p:nvPr>
            <p:ph type="ctrTitle"/>
          </p:nvPr>
        </p:nvSpPr>
        <p:spPr>
          <a:xfrm>
            <a:off x="3646449" y="1516566"/>
            <a:ext cx="8028812" cy="237521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6000"/>
              <a:buFont typeface="Calibri"/>
              <a:buNone/>
            </a:pPr>
            <a:r>
              <a:rPr lang="en-US" sz="6000" b="1" i="0" u="none" strike="noStrike" cap="none">
                <a:solidFill>
                  <a:schemeClr val="dk1"/>
                </a:solidFill>
                <a:latin typeface="Calibri"/>
                <a:ea typeface="Calibri"/>
                <a:cs typeface="Calibri"/>
                <a:sym typeface="Calibri"/>
              </a:rPr>
              <a:t>21 Elephants and Still Standing</a:t>
            </a:r>
            <a:endParaRPr/>
          </a:p>
        </p:txBody>
      </p:sp>
      <p:sp>
        <p:nvSpPr>
          <p:cNvPr id="98" name="Google Shape;98;p1"/>
          <p:cNvSpPr txBox="1">
            <a:spLocks noGrp="1"/>
          </p:cNvSpPr>
          <p:nvPr>
            <p:ph type="subTitle" idx="1"/>
          </p:nvPr>
        </p:nvSpPr>
        <p:spPr>
          <a:xfrm>
            <a:off x="3175199" y="4538659"/>
            <a:ext cx="8500062" cy="86532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800"/>
              <a:buFont typeface="Noto Sans Symbols"/>
              <a:buNone/>
            </a:pPr>
            <a:r>
              <a:rPr lang="en-US" sz="1800" b="0" i="0" u="none" strike="noStrike" cap="none">
                <a:solidFill>
                  <a:schemeClr val="dk1"/>
                </a:solidFill>
                <a:latin typeface="Calibri"/>
                <a:ea typeface="Calibri"/>
                <a:cs typeface="Calibri"/>
                <a:sym typeface="Calibri"/>
              </a:rPr>
              <a:t>“Using Engineering Design to Increase Literacy and STEM Interest Among Third Graders”</a:t>
            </a:r>
            <a:endParaRPr/>
          </a:p>
          <a:p>
            <a:pPr marL="459105" marR="0" lvl="0" indent="0" algn="ctr" rtl="0">
              <a:lnSpc>
                <a:spcPct val="105416"/>
              </a:lnSpc>
              <a:spcBef>
                <a:spcPts val="0"/>
              </a:spcBef>
              <a:spcAft>
                <a:spcPts val="0"/>
              </a:spcAft>
              <a:buClr>
                <a:schemeClr val="dk2"/>
              </a:buClr>
              <a:buSzPts val="1100"/>
              <a:buFont typeface="Arial"/>
              <a:buNone/>
            </a:pPr>
            <a:r>
              <a:rPr lang="en-US" sz="1100" i="1">
                <a:solidFill>
                  <a:schemeClr val="dk2"/>
                </a:solidFill>
                <a:latin typeface="Times New Roman"/>
                <a:ea typeface="Times New Roman"/>
                <a:cs typeface="Times New Roman"/>
                <a:sym typeface="Times New Roman"/>
              </a:rPr>
              <a:t>This</a:t>
            </a:r>
            <a:r>
              <a:rPr lang="en-US" sz="1100">
                <a:solidFill>
                  <a:schemeClr val="dk2"/>
                </a:solidFill>
                <a:latin typeface="Times New Roman"/>
                <a:ea typeface="Times New Roman"/>
                <a:cs typeface="Times New Roman"/>
                <a:sym typeface="Times New Roman"/>
              </a:rPr>
              <a:t> </a:t>
            </a:r>
            <a:r>
              <a:rPr lang="en-US" sz="1100" i="1">
                <a:solidFill>
                  <a:schemeClr val="dk2"/>
                </a:solidFill>
                <a:latin typeface="Times New Roman"/>
                <a:ea typeface="Times New Roman"/>
                <a:cs typeface="Times New Roman"/>
                <a:sym typeface="Times New Roman"/>
              </a:rPr>
              <a:t>material</a:t>
            </a:r>
            <a:r>
              <a:rPr lang="en-US" sz="1100">
                <a:solidFill>
                  <a:schemeClr val="dk2"/>
                </a:solidFill>
                <a:latin typeface="Times New Roman"/>
                <a:ea typeface="Times New Roman"/>
                <a:cs typeface="Times New Roman"/>
                <a:sym typeface="Times New Roman"/>
              </a:rPr>
              <a:t> </a:t>
            </a:r>
            <a:r>
              <a:rPr lang="en-US" sz="1100" i="1">
                <a:solidFill>
                  <a:schemeClr val="dk2"/>
                </a:solidFill>
                <a:latin typeface="Times New Roman"/>
                <a:ea typeface="Times New Roman"/>
                <a:cs typeface="Times New Roman"/>
                <a:sym typeface="Times New Roman"/>
              </a:rPr>
              <a:t>is</a:t>
            </a:r>
            <a:r>
              <a:rPr lang="en-US" sz="1100">
                <a:solidFill>
                  <a:schemeClr val="dk2"/>
                </a:solidFill>
                <a:latin typeface="Times New Roman"/>
                <a:ea typeface="Times New Roman"/>
                <a:cs typeface="Times New Roman"/>
                <a:sym typeface="Times New Roman"/>
              </a:rPr>
              <a:t> </a:t>
            </a:r>
            <a:r>
              <a:rPr lang="en-US" sz="1100" i="1">
                <a:solidFill>
                  <a:schemeClr val="dk2"/>
                </a:solidFill>
                <a:latin typeface="Times New Roman"/>
                <a:ea typeface="Times New Roman"/>
                <a:cs typeface="Times New Roman"/>
                <a:sym typeface="Times New Roman"/>
              </a:rPr>
              <a:t>based</a:t>
            </a:r>
            <a:r>
              <a:rPr lang="en-US" sz="1100">
                <a:solidFill>
                  <a:schemeClr val="dk2"/>
                </a:solidFill>
                <a:latin typeface="Times New Roman"/>
                <a:ea typeface="Times New Roman"/>
                <a:cs typeface="Times New Roman"/>
                <a:sym typeface="Times New Roman"/>
              </a:rPr>
              <a:t> </a:t>
            </a:r>
            <a:r>
              <a:rPr lang="en-US" sz="1100" i="1">
                <a:solidFill>
                  <a:schemeClr val="dk2"/>
                </a:solidFill>
                <a:latin typeface="Times New Roman"/>
                <a:ea typeface="Times New Roman"/>
                <a:cs typeface="Times New Roman"/>
                <a:sym typeface="Times New Roman"/>
              </a:rPr>
              <a:t>upon</a:t>
            </a:r>
            <a:r>
              <a:rPr lang="en-US" sz="1100">
                <a:solidFill>
                  <a:schemeClr val="dk2"/>
                </a:solidFill>
                <a:latin typeface="Times New Roman"/>
                <a:ea typeface="Times New Roman"/>
                <a:cs typeface="Times New Roman"/>
                <a:sym typeface="Times New Roman"/>
              </a:rPr>
              <a:t> </a:t>
            </a:r>
            <a:r>
              <a:rPr lang="en-US" sz="1100" i="1">
                <a:solidFill>
                  <a:schemeClr val="dk2"/>
                </a:solidFill>
                <a:latin typeface="Times New Roman"/>
                <a:ea typeface="Times New Roman"/>
                <a:cs typeface="Times New Roman"/>
                <a:sym typeface="Times New Roman"/>
              </a:rPr>
              <a:t>work</a:t>
            </a:r>
            <a:r>
              <a:rPr lang="en-US" sz="1100">
                <a:solidFill>
                  <a:schemeClr val="dk2"/>
                </a:solidFill>
                <a:latin typeface="Times New Roman"/>
                <a:ea typeface="Times New Roman"/>
                <a:cs typeface="Times New Roman"/>
                <a:sym typeface="Times New Roman"/>
              </a:rPr>
              <a:t> </a:t>
            </a:r>
            <a:r>
              <a:rPr lang="en-US" sz="1100" i="1">
                <a:solidFill>
                  <a:schemeClr val="dk2"/>
                </a:solidFill>
                <a:latin typeface="Times New Roman"/>
                <a:ea typeface="Times New Roman"/>
                <a:cs typeface="Times New Roman"/>
                <a:sym typeface="Times New Roman"/>
              </a:rPr>
              <a:t>supported</a:t>
            </a:r>
            <a:r>
              <a:rPr lang="en-US" sz="1100">
                <a:solidFill>
                  <a:schemeClr val="dk2"/>
                </a:solidFill>
                <a:latin typeface="Times New Roman"/>
                <a:ea typeface="Times New Roman"/>
                <a:cs typeface="Times New Roman"/>
                <a:sym typeface="Times New Roman"/>
              </a:rPr>
              <a:t> </a:t>
            </a:r>
            <a:r>
              <a:rPr lang="en-US" sz="1100" i="1">
                <a:solidFill>
                  <a:schemeClr val="dk2"/>
                </a:solidFill>
                <a:latin typeface="Times New Roman"/>
                <a:ea typeface="Times New Roman"/>
                <a:cs typeface="Times New Roman"/>
                <a:sym typeface="Times New Roman"/>
              </a:rPr>
              <a:t>by</a:t>
            </a:r>
            <a:r>
              <a:rPr lang="en-US" sz="1100">
                <a:solidFill>
                  <a:schemeClr val="dk2"/>
                </a:solidFill>
                <a:latin typeface="Times New Roman"/>
                <a:ea typeface="Times New Roman"/>
                <a:cs typeface="Times New Roman"/>
                <a:sym typeface="Times New Roman"/>
              </a:rPr>
              <a:t> </a:t>
            </a:r>
            <a:r>
              <a:rPr lang="en-US" sz="1100" i="1">
                <a:solidFill>
                  <a:schemeClr val="dk2"/>
                </a:solidFill>
                <a:latin typeface="Times New Roman"/>
                <a:ea typeface="Times New Roman"/>
                <a:cs typeface="Times New Roman"/>
                <a:sym typeface="Times New Roman"/>
              </a:rPr>
              <a:t>the</a:t>
            </a:r>
            <a:r>
              <a:rPr lang="en-US" sz="1100">
                <a:solidFill>
                  <a:schemeClr val="dk2"/>
                </a:solidFill>
                <a:latin typeface="Times New Roman"/>
                <a:ea typeface="Times New Roman"/>
                <a:cs typeface="Times New Roman"/>
                <a:sym typeface="Times New Roman"/>
              </a:rPr>
              <a:t> </a:t>
            </a:r>
            <a:r>
              <a:rPr lang="en-US" sz="1100" i="1">
                <a:solidFill>
                  <a:schemeClr val="dk2"/>
                </a:solidFill>
                <a:latin typeface="Times New Roman"/>
                <a:ea typeface="Times New Roman"/>
                <a:cs typeface="Times New Roman"/>
                <a:sym typeface="Times New Roman"/>
              </a:rPr>
              <a:t>Engineering</a:t>
            </a:r>
            <a:r>
              <a:rPr lang="en-US" sz="1100">
                <a:solidFill>
                  <a:schemeClr val="dk2"/>
                </a:solidFill>
                <a:latin typeface="Times New Roman"/>
                <a:ea typeface="Times New Roman"/>
                <a:cs typeface="Times New Roman"/>
                <a:sym typeface="Times New Roman"/>
              </a:rPr>
              <a:t> </a:t>
            </a:r>
            <a:r>
              <a:rPr lang="en-US" sz="1100" i="1">
                <a:solidFill>
                  <a:schemeClr val="dk2"/>
                </a:solidFill>
                <a:latin typeface="Times New Roman"/>
                <a:ea typeface="Times New Roman"/>
                <a:cs typeface="Times New Roman"/>
                <a:sym typeface="Times New Roman"/>
              </a:rPr>
              <a:t>Science</a:t>
            </a:r>
            <a:r>
              <a:rPr lang="en-US" sz="1100">
                <a:solidFill>
                  <a:schemeClr val="dk2"/>
                </a:solidFill>
                <a:latin typeface="Times New Roman"/>
                <a:ea typeface="Times New Roman"/>
                <a:cs typeface="Times New Roman"/>
                <a:sym typeface="Times New Roman"/>
              </a:rPr>
              <a:t> </a:t>
            </a:r>
            <a:r>
              <a:rPr lang="en-US" sz="1100" i="1">
                <a:solidFill>
                  <a:schemeClr val="dk2"/>
                </a:solidFill>
                <a:latin typeface="Times New Roman"/>
                <a:ea typeface="Times New Roman"/>
                <a:cs typeface="Times New Roman"/>
                <a:sym typeface="Times New Roman"/>
              </a:rPr>
              <a:t>Foundation of Dayton under</a:t>
            </a:r>
            <a:r>
              <a:rPr lang="en-US" sz="1100">
                <a:solidFill>
                  <a:schemeClr val="dk2"/>
                </a:solidFill>
                <a:latin typeface="Times New Roman"/>
                <a:ea typeface="Times New Roman"/>
                <a:cs typeface="Times New Roman"/>
                <a:sym typeface="Times New Roman"/>
              </a:rPr>
              <a:t> </a:t>
            </a:r>
            <a:r>
              <a:rPr lang="en-US" sz="1100" i="1">
                <a:solidFill>
                  <a:schemeClr val="dk2"/>
                </a:solidFill>
                <a:latin typeface="Times New Roman"/>
                <a:ea typeface="Times New Roman"/>
                <a:cs typeface="Times New Roman"/>
                <a:sym typeface="Times New Roman"/>
              </a:rPr>
              <a:t>Grant</a:t>
            </a:r>
            <a:r>
              <a:rPr lang="en-US" sz="1100">
                <a:solidFill>
                  <a:schemeClr val="dk2"/>
                </a:solidFill>
                <a:latin typeface="Times New Roman"/>
                <a:ea typeface="Times New Roman"/>
                <a:cs typeface="Times New Roman"/>
                <a:sym typeface="Times New Roman"/>
              </a:rPr>
              <a:t> </a:t>
            </a:r>
            <a:r>
              <a:rPr lang="en-US" sz="1100" i="1">
                <a:solidFill>
                  <a:schemeClr val="dk2"/>
                </a:solidFill>
                <a:latin typeface="Times New Roman"/>
                <a:ea typeface="Times New Roman"/>
                <a:cs typeface="Times New Roman"/>
                <a:sym typeface="Times New Roman"/>
              </a:rPr>
              <a:t>No.</a:t>
            </a:r>
            <a:r>
              <a:rPr lang="en-US" sz="1100">
                <a:solidFill>
                  <a:schemeClr val="dk2"/>
                </a:solidFill>
                <a:latin typeface="Times New Roman"/>
                <a:ea typeface="Times New Roman"/>
                <a:cs typeface="Times New Roman"/>
                <a:sym typeface="Times New Roman"/>
              </a:rPr>
              <a:t> </a:t>
            </a:r>
            <a:r>
              <a:rPr lang="en-US" sz="1100" i="1">
                <a:solidFill>
                  <a:schemeClr val="dk2"/>
                </a:solidFill>
                <a:latin typeface="Times New Roman"/>
                <a:ea typeface="Times New Roman"/>
                <a:cs typeface="Times New Roman"/>
                <a:sym typeface="Times New Roman"/>
              </a:rPr>
              <a:t>AD2018-0001</a:t>
            </a:r>
            <a:r>
              <a:rPr lang="en-US" sz="1100">
                <a:solidFill>
                  <a:schemeClr val="dk2"/>
                </a:solidFill>
                <a:latin typeface="Times New Roman"/>
                <a:ea typeface="Times New Roman"/>
                <a:cs typeface="Times New Roman"/>
                <a:sym typeface="Times New Roman"/>
              </a:rPr>
              <a:t> </a:t>
            </a:r>
            <a:r>
              <a:rPr lang="en-US" sz="1100" i="1">
                <a:solidFill>
                  <a:schemeClr val="dk2"/>
                </a:solidFill>
                <a:latin typeface="Times New Roman"/>
                <a:ea typeface="Times New Roman"/>
                <a:cs typeface="Times New Roman"/>
                <a:sym typeface="Times New Roman"/>
              </a:rPr>
              <a:t>and</a:t>
            </a:r>
            <a:r>
              <a:rPr lang="en-US" sz="1100">
                <a:solidFill>
                  <a:schemeClr val="dk2"/>
                </a:solidFill>
                <a:latin typeface="Times New Roman"/>
                <a:ea typeface="Times New Roman"/>
                <a:cs typeface="Times New Roman"/>
                <a:sym typeface="Times New Roman"/>
              </a:rPr>
              <a:t> </a:t>
            </a:r>
            <a:r>
              <a:rPr lang="en-US" sz="1100" i="1">
                <a:solidFill>
                  <a:schemeClr val="dk2"/>
                </a:solidFill>
                <a:latin typeface="Times New Roman"/>
                <a:ea typeface="Times New Roman"/>
                <a:cs typeface="Times New Roman"/>
                <a:sym typeface="Times New Roman"/>
              </a:rPr>
              <a:t>through a 2017-18 grant from the Marianist Foundation.</a:t>
            </a:r>
            <a:endParaRPr sz="1100"/>
          </a:p>
        </p:txBody>
      </p:sp>
      <p:pic>
        <p:nvPicPr>
          <p:cNvPr id="99" name="Google Shape;99;p1" descr="ud logo"/>
          <p:cNvPicPr preferRelativeResize="0"/>
          <p:nvPr/>
        </p:nvPicPr>
        <p:blipFill rotWithShape="1">
          <a:blip r:embed="rId3">
            <a:alphaModFix/>
          </a:blip>
          <a:srcRect/>
          <a:stretch/>
        </p:blipFill>
        <p:spPr>
          <a:xfrm>
            <a:off x="0" y="5118409"/>
            <a:ext cx="1828800" cy="236668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10"/>
          <p:cNvSpPr txBox="1">
            <a:spLocks noGrp="1"/>
          </p:cNvSpPr>
          <p:nvPr>
            <p:ph type="title"/>
          </p:nvPr>
        </p:nvSpPr>
        <p:spPr>
          <a:xfrm>
            <a:off x="1280160" y="466343"/>
            <a:ext cx="9628632" cy="1362113"/>
          </a:xfrm>
          <a:prstGeom prst="rect">
            <a:avLst/>
          </a:prstGeom>
          <a:noFill/>
          <a:ln>
            <a:noFill/>
          </a:ln>
        </p:spPr>
        <p:txBody>
          <a:bodyPr spcFirstLastPara="1" wrap="square" lIns="91425" tIns="45700" rIns="91425" bIns="45700" anchor="ctr" anchorCtr="0">
            <a:noAutofit/>
          </a:bodyPr>
          <a:lstStyle/>
          <a:p>
            <a:pPr marL="0" marR="0" lvl="0" indent="0" algn="l" rtl="0">
              <a:lnSpc>
                <a:spcPct val="95000"/>
              </a:lnSpc>
              <a:spcBef>
                <a:spcPts val="0"/>
              </a:spcBef>
              <a:spcAft>
                <a:spcPts val="0"/>
              </a:spcAft>
              <a:buClr>
                <a:schemeClr val="lt1"/>
              </a:buClr>
              <a:buSzPts val="3000"/>
              <a:buFont typeface="Calibri"/>
              <a:buNone/>
            </a:pPr>
            <a:r>
              <a:rPr lang="en-US" sz="3000" b="0" i="0" u="none" strike="noStrike" cap="none">
                <a:solidFill>
                  <a:schemeClr val="lt1"/>
                </a:solidFill>
                <a:latin typeface="Calibri"/>
                <a:ea typeface="Calibri"/>
                <a:cs typeface="Calibri"/>
                <a:sym typeface="Calibri"/>
              </a:rPr>
              <a:t>Day 2: Journal Prompt</a:t>
            </a:r>
            <a:endParaRPr/>
          </a:p>
        </p:txBody>
      </p:sp>
      <p:sp>
        <p:nvSpPr>
          <p:cNvPr id="204" name="Google Shape;204;p10"/>
          <p:cNvSpPr txBox="1"/>
          <p:nvPr/>
        </p:nvSpPr>
        <p:spPr>
          <a:xfrm flipH="1">
            <a:off x="2581099" y="2867891"/>
            <a:ext cx="7402486" cy="258532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600"/>
              <a:buFont typeface="Arial"/>
              <a:buNone/>
            </a:pPr>
            <a:r>
              <a:rPr lang="en-US" sz="3600" b="0" i="0" u="none" strike="noStrike" cap="none">
                <a:solidFill>
                  <a:schemeClr val="dk1"/>
                </a:solidFill>
                <a:latin typeface="Calibri"/>
                <a:ea typeface="Calibri"/>
                <a:cs typeface="Calibri"/>
                <a:sym typeface="Calibri"/>
              </a:rPr>
              <a:t>Why do we need bridges?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3600"/>
              <a:buFont typeface="Arial"/>
              <a:buNone/>
            </a:pPr>
            <a:r>
              <a:rPr lang="en-US" sz="3600" b="0" i="0" u="none" strike="noStrike" cap="none">
                <a:solidFill>
                  <a:schemeClr val="dk1"/>
                </a:solidFill>
                <a:latin typeface="Calibri"/>
                <a:ea typeface="Calibri"/>
                <a:cs typeface="Calibri"/>
                <a:sym typeface="Calibri"/>
              </a:rPr>
              <a:t>What problems do they solve?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3600"/>
              <a:buFont typeface="Arial"/>
              <a:buNone/>
            </a:pPr>
            <a:r>
              <a:rPr lang="en-US" sz="3600" b="0" i="0" u="none" strike="noStrike" cap="none">
                <a:solidFill>
                  <a:schemeClr val="dk1"/>
                </a:solidFill>
                <a:latin typeface="Calibri"/>
                <a:ea typeface="Calibri"/>
                <a:cs typeface="Calibri"/>
                <a:sym typeface="Calibri"/>
              </a:rPr>
              <a:t>Write a story about a time a bridge solved a problem.</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05" name="Google Shape;205;p10" descr="ud logo"/>
          <p:cNvPicPr preferRelativeResize="0"/>
          <p:nvPr/>
        </p:nvPicPr>
        <p:blipFill rotWithShape="1">
          <a:blip r:embed="rId3">
            <a:alphaModFix/>
          </a:blip>
          <a:srcRect/>
          <a:stretch/>
        </p:blipFill>
        <p:spPr>
          <a:xfrm>
            <a:off x="0" y="5118409"/>
            <a:ext cx="1828800" cy="236668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grpSp>
        <p:nvGrpSpPr>
          <p:cNvPr id="210" name="Google Shape;210;p11" descr="graphic element: engineering design process: ask, imagine, plan, create, improve"/>
          <p:cNvGrpSpPr/>
          <p:nvPr/>
        </p:nvGrpSpPr>
        <p:grpSpPr>
          <a:xfrm>
            <a:off x="3641491" y="138174"/>
            <a:ext cx="3981341" cy="3843260"/>
            <a:chOff x="553041" y="397"/>
            <a:chExt cx="3981341" cy="3843260"/>
          </a:xfrm>
        </p:grpSpPr>
        <p:sp>
          <p:nvSpPr>
            <p:cNvPr id="211" name="Google Shape;211;p11"/>
            <p:cNvSpPr/>
            <p:nvPr/>
          </p:nvSpPr>
          <p:spPr>
            <a:xfrm>
              <a:off x="1963662" y="397"/>
              <a:ext cx="1160100" cy="1160100"/>
            </a:xfrm>
            <a:prstGeom prst="ellipse">
              <a:avLst/>
            </a:prstGeom>
            <a:solidFill>
              <a:srgbClr val="DBC137"/>
            </a:solidFill>
            <a:ln w="12700" cap="flat" cmpd="sng">
              <a:solidFill>
                <a:srgbClr val="E4E5D9"/>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 name="Google Shape;212;p11"/>
            <p:cNvSpPr txBox="1"/>
            <p:nvPr/>
          </p:nvSpPr>
          <p:spPr>
            <a:xfrm>
              <a:off x="2133549" y="170284"/>
              <a:ext cx="820200" cy="820200"/>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chemeClr val="lt1"/>
                </a:buClr>
                <a:buSzPts val="1800"/>
                <a:buFont typeface="Calibri"/>
                <a:buNone/>
              </a:pPr>
              <a:r>
                <a:rPr lang="en-US" sz="1800" b="0" i="0" u="none" strike="noStrike" cap="none">
                  <a:solidFill>
                    <a:schemeClr val="lt1"/>
                  </a:solidFill>
                  <a:latin typeface="Calibri"/>
                  <a:ea typeface="Calibri"/>
                  <a:cs typeface="Calibri"/>
                  <a:sym typeface="Calibri"/>
                </a:rPr>
                <a:t>Ask</a:t>
              </a:r>
              <a:endParaRPr sz="1400" b="0" i="0" u="none" strike="noStrike" cap="none">
                <a:solidFill>
                  <a:srgbClr val="000000"/>
                </a:solidFill>
                <a:latin typeface="Arial"/>
                <a:ea typeface="Arial"/>
                <a:cs typeface="Arial"/>
                <a:sym typeface="Arial"/>
              </a:endParaRPr>
            </a:p>
          </p:txBody>
        </p:sp>
        <p:sp>
          <p:nvSpPr>
            <p:cNvPr id="213" name="Google Shape;213;p11"/>
            <p:cNvSpPr/>
            <p:nvPr/>
          </p:nvSpPr>
          <p:spPr>
            <a:xfrm rot="2160171">
              <a:off x="3087291" y="891978"/>
              <a:ext cx="309275" cy="391546"/>
            </a:xfrm>
            <a:prstGeom prst="rightArrow">
              <a:avLst>
                <a:gd name="adj1" fmla="val 60000"/>
                <a:gd name="adj2" fmla="val 50000"/>
              </a:avLst>
            </a:prstGeom>
            <a:solidFill>
              <a:srgbClr val="EADCA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4" name="Google Shape;214;p11"/>
            <p:cNvSpPr txBox="1"/>
            <p:nvPr/>
          </p:nvSpPr>
          <p:spPr>
            <a:xfrm rot="2158841">
              <a:off x="3096199" y="942977"/>
              <a:ext cx="216506" cy="234747"/>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500"/>
                <a:buFont typeface="Calibri"/>
                <a:buNone/>
              </a:pPr>
              <a:endParaRPr sz="1500" b="0" i="0" u="none" strike="noStrike" cap="none">
                <a:solidFill>
                  <a:schemeClr val="lt1"/>
                </a:solidFill>
                <a:latin typeface="Calibri"/>
                <a:ea typeface="Calibri"/>
                <a:cs typeface="Calibri"/>
                <a:sym typeface="Calibri"/>
              </a:endParaRPr>
            </a:p>
          </p:txBody>
        </p:sp>
        <p:sp>
          <p:nvSpPr>
            <p:cNvPr id="215" name="Google Shape;215;p11"/>
            <p:cNvSpPr/>
            <p:nvPr/>
          </p:nvSpPr>
          <p:spPr>
            <a:xfrm>
              <a:off x="3374282" y="1025273"/>
              <a:ext cx="1160100" cy="1160100"/>
            </a:xfrm>
            <a:prstGeom prst="ellipse">
              <a:avLst/>
            </a:prstGeom>
            <a:solidFill>
              <a:srgbClr val="DBC137"/>
            </a:solidFill>
            <a:ln w="12700" cap="flat" cmpd="sng">
              <a:solidFill>
                <a:srgbClr val="E4E5D9"/>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6" name="Google Shape;216;p11"/>
            <p:cNvSpPr txBox="1"/>
            <p:nvPr/>
          </p:nvSpPr>
          <p:spPr>
            <a:xfrm>
              <a:off x="3544169" y="1195160"/>
              <a:ext cx="820200" cy="820200"/>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chemeClr val="lt1"/>
                </a:buClr>
                <a:buSzPts val="1800"/>
                <a:buFont typeface="Calibri"/>
                <a:buNone/>
              </a:pPr>
              <a:r>
                <a:rPr lang="en-US" sz="1800" b="0" i="0" u="none" strike="noStrike" cap="none">
                  <a:solidFill>
                    <a:schemeClr val="lt1"/>
                  </a:solidFill>
                  <a:latin typeface="Calibri"/>
                  <a:ea typeface="Calibri"/>
                  <a:cs typeface="Calibri"/>
                  <a:sym typeface="Calibri"/>
                </a:rPr>
                <a:t>Imagine</a:t>
              </a:r>
              <a:endParaRPr sz="1400" b="0" i="0" u="none" strike="noStrike" cap="none">
                <a:solidFill>
                  <a:srgbClr val="000000"/>
                </a:solidFill>
                <a:latin typeface="Arial"/>
                <a:ea typeface="Arial"/>
                <a:cs typeface="Arial"/>
                <a:sym typeface="Arial"/>
              </a:endParaRPr>
            </a:p>
          </p:txBody>
        </p:sp>
        <p:sp>
          <p:nvSpPr>
            <p:cNvPr id="217" name="Google Shape;217;p11"/>
            <p:cNvSpPr/>
            <p:nvPr/>
          </p:nvSpPr>
          <p:spPr>
            <a:xfrm rot="6481836">
              <a:off x="3532989" y="2230371"/>
              <a:ext cx="309184" cy="391439"/>
            </a:xfrm>
            <a:prstGeom prst="rightArrow">
              <a:avLst>
                <a:gd name="adj1" fmla="val 60000"/>
                <a:gd name="adj2" fmla="val 50000"/>
              </a:avLst>
            </a:prstGeom>
            <a:solidFill>
              <a:srgbClr val="EADCA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8" name="Google Shape;218;p11"/>
            <p:cNvSpPr txBox="1"/>
            <p:nvPr/>
          </p:nvSpPr>
          <p:spPr>
            <a:xfrm rot="-4319524">
              <a:off x="3593791" y="2264557"/>
              <a:ext cx="216401" cy="234996"/>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500"/>
                <a:buFont typeface="Calibri"/>
                <a:buNone/>
              </a:pPr>
              <a:endParaRPr sz="1500" b="0" i="0" u="none" strike="noStrike" cap="none">
                <a:solidFill>
                  <a:schemeClr val="lt1"/>
                </a:solidFill>
                <a:latin typeface="Calibri"/>
                <a:ea typeface="Calibri"/>
                <a:cs typeface="Calibri"/>
                <a:sym typeface="Calibri"/>
              </a:endParaRPr>
            </a:p>
          </p:txBody>
        </p:sp>
        <p:sp>
          <p:nvSpPr>
            <p:cNvPr id="219" name="Google Shape;219;p11"/>
            <p:cNvSpPr/>
            <p:nvPr/>
          </p:nvSpPr>
          <p:spPr>
            <a:xfrm>
              <a:off x="2835473" y="2683557"/>
              <a:ext cx="1160100" cy="1160100"/>
            </a:xfrm>
            <a:prstGeom prst="ellipse">
              <a:avLst/>
            </a:prstGeom>
            <a:solidFill>
              <a:srgbClr val="DBC137"/>
            </a:solidFill>
            <a:ln w="12700" cap="flat" cmpd="sng">
              <a:solidFill>
                <a:srgbClr val="E4E5D9"/>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0" name="Google Shape;220;p11"/>
            <p:cNvSpPr txBox="1"/>
            <p:nvPr/>
          </p:nvSpPr>
          <p:spPr>
            <a:xfrm>
              <a:off x="3005360" y="2853444"/>
              <a:ext cx="820200" cy="820200"/>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chemeClr val="lt1"/>
                </a:buClr>
                <a:buSzPts val="1800"/>
                <a:buFont typeface="Calibri"/>
                <a:buNone/>
              </a:pPr>
              <a:r>
                <a:rPr lang="en-US" sz="1800" b="0" i="0" u="none" strike="noStrike" cap="none">
                  <a:solidFill>
                    <a:schemeClr val="lt1"/>
                  </a:solidFill>
                  <a:latin typeface="Calibri"/>
                  <a:ea typeface="Calibri"/>
                  <a:cs typeface="Calibri"/>
                  <a:sym typeface="Calibri"/>
                </a:rPr>
                <a:t>Plan</a:t>
              </a:r>
              <a:endParaRPr sz="1400" b="0" i="0" u="none" strike="noStrike" cap="none">
                <a:solidFill>
                  <a:srgbClr val="000000"/>
                </a:solidFill>
                <a:latin typeface="Arial"/>
                <a:ea typeface="Arial"/>
                <a:cs typeface="Arial"/>
                <a:sym typeface="Arial"/>
              </a:endParaRPr>
            </a:p>
          </p:txBody>
        </p:sp>
        <p:sp>
          <p:nvSpPr>
            <p:cNvPr id="221" name="Google Shape;221;p11"/>
            <p:cNvSpPr/>
            <p:nvPr/>
          </p:nvSpPr>
          <p:spPr>
            <a:xfrm rot="10800000">
              <a:off x="2397790" y="3067849"/>
              <a:ext cx="309300" cy="391500"/>
            </a:xfrm>
            <a:prstGeom prst="rightArrow">
              <a:avLst>
                <a:gd name="adj1" fmla="val 60000"/>
                <a:gd name="adj2" fmla="val 50000"/>
              </a:avLst>
            </a:prstGeom>
            <a:solidFill>
              <a:srgbClr val="EADCA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 name="Google Shape;222;p11"/>
            <p:cNvSpPr txBox="1"/>
            <p:nvPr/>
          </p:nvSpPr>
          <p:spPr>
            <a:xfrm>
              <a:off x="2490590" y="3146132"/>
              <a:ext cx="216600" cy="2349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500"/>
                <a:buFont typeface="Calibri"/>
                <a:buNone/>
              </a:pPr>
              <a:endParaRPr sz="1500" b="0" i="0" u="none" strike="noStrike" cap="none">
                <a:solidFill>
                  <a:schemeClr val="lt1"/>
                </a:solidFill>
                <a:latin typeface="Calibri"/>
                <a:ea typeface="Calibri"/>
                <a:cs typeface="Calibri"/>
                <a:sym typeface="Calibri"/>
              </a:endParaRPr>
            </a:p>
          </p:txBody>
        </p:sp>
        <p:sp>
          <p:nvSpPr>
            <p:cNvPr id="223" name="Google Shape;223;p11"/>
            <p:cNvSpPr/>
            <p:nvPr/>
          </p:nvSpPr>
          <p:spPr>
            <a:xfrm>
              <a:off x="1091850" y="2683557"/>
              <a:ext cx="1160100" cy="1160100"/>
            </a:xfrm>
            <a:prstGeom prst="ellipse">
              <a:avLst/>
            </a:prstGeom>
            <a:solidFill>
              <a:srgbClr val="DBC137"/>
            </a:solidFill>
            <a:ln w="12700" cap="flat" cmpd="sng">
              <a:solidFill>
                <a:srgbClr val="E4E5D9"/>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4" name="Google Shape;224;p11"/>
            <p:cNvSpPr txBox="1"/>
            <p:nvPr/>
          </p:nvSpPr>
          <p:spPr>
            <a:xfrm>
              <a:off x="1261737" y="2853444"/>
              <a:ext cx="820200" cy="820200"/>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chemeClr val="lt1"/>
                </a:buClr>
                <a:buSzPts val="1800"/>
                <a:buFont typeface="Calibri"/>
                <a:buNone/>
              </a:pPr>
              <a:r>
                <a:rPr lang="en-US" sz="1800" b="0" i="0" u="none" strike="noStrike" cap="none">
                  <a:solidFill>
                    <a:schemeClr val="lt1"/>
                  </a:solidFill>
                  <a:latin typeface="Calibri"/>
                  <a:ea typeface="Calibri"/>
                  <a:cs typeface="Calibri"/>
                  <a:sym typeface="Calibri"/>
                </a:rPr>
                <a:t>Create</a:t>
              </a:r>
              <a:endParaRPr sz="1400" b="0" i="0" u="none" strike="noStrike" cap="none">
                <a:solidFill>
                  <a:srgbClr val="000000"/>
                </a:solidFill>
                <a:latin typeface="Arial"/>
                <a:ea typeface="Arial"/>
                <a:cs typeface="Arial"/>
                <a:sym typeface="Arial"/>
              </a:endParaRPr>
            </a:p>
          </p:txBody>
        </p:sp>
        <p:sp>
          <p:nvSpPr>
            <p:cNvPr id="225" name="Google Shape;225;p11"/>
            <p:cNvSpPr/>
            <p:nvPr/>
          </p:nvSpPr>
          <p:spPr>
            <a:xfrm rot="-6481836">
              <a:off x="1250498" y="2247170"/>
              <a:ext cx="309184" cy="391439"/>
            </a:xfrm>
            <a:prstGeom prst="rightArrow">
              <a:avLst>
                <a:gd name="adj1" fmla="val 60000"/>
                <a:gd name="adj2" fmla="val 50000"/>
              </a:avLst>
            </a:prstGeom>
            <a:solidFill>
              <a:srgbClr val="EADCA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6" name="Google Shape;226;p11"/>
            <p:cNvSpPr txBox="1"/>
            <p:nvPr/>
          </p:nvSpPr>
          <p:spPr>
            <a:xfrm rot="4319524">
              <a:off x="1311274" y="2369348"/>
              <a:ext cx="216401" cy="234996"/>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500"/>
                <a:buFont typeface="Calibri"/>
                <a:buNone/>
              </a:pPr>
              <a:endParaRPr sz="1500" b="0" i="0" u="none" strike="noStrike" cap="none">
                <a:solidFill>
                  <a:schemeClr val="lt1"/>
                </a:solidFill>
                <a:latin typeface="Calibri"/>
                <a:ea typeface="Calibri"/>
                <a:cs typeface="Calibri"/>
                <a:sym typeface="Calibri"/>
              </a:endParaRPr>
            </a:p>
          </p:txBody>
        </p:sp>
        <p:sp>
          <p:nvSpPr>
            <p:cNvPr id="227" name="Google Shape;227;p11"/>
            <p:cNvSpPr/>
            <p:nvPr/>
          </p:nvSpPr>
          <p:spPr>
            <a:xfrm>
              <a:off x="553041" y="1025273"/>
              <a:ext cx="1160100" cy="1160100"/>
            </a:xfrm>
            <a:prstGeom prst="ellipse">
              <a:avLst/>
            </a:prstGeom>
            <a:solidFill>
              <a:srgbClr val="DBC137"/>
            </a:solidFill>
            <a:ln w="12700" cap="flat" cmpd="sng">
              <a:solidFill>
                <a:srgbClr val="E4E5D9"/>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 name="Google Shape;228;p11"/>
            <p:cNvSpPr txBox="1"/>
            <p:nvPr/>
          </p:nvSpPr>
          <p:spPr>
            <a:xfrm>
              <a:off x="722928" y="1195160"/>
              <a:ext cx="868168" cy="820200"/>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chemeClr val="lt1"/>
                </a:buClr>
                <a:buSzPts val="1800"/>
                <a:buFont typeface="Calibri"/>
                <a:buNone/>
              </a:pPr>
              <a:r>
                <a:rPr lang="en-US" sz="1800" b="0" i="0" u="none" strike="noStrike" cap="none" dirty="0">
                  <a:solidFill>
                    <a:schemeClr val="lt1"/>
                  </a:solidFill>
                  <a:latin typeface="Calibri"/>
                  <a:ea typeface="Calibri"/>
                  <a:cs typeface="Calibri"/>
                  <a:sym typeface="Calibri"/>
                </a:rPr>
                <a:t>Improve</a:t>
              </a:r>
              <a:endParaRPr sz="1400" b="0" i="0" u="none" strike="noStrike" cap="none" dirty="0">
                <a:solidFill>
                  <a:srgbClr val="000000"/>
                </a:solidFill>
                <a:latin typeface="Arial"/>
                <a:ea typeface="Arial"/>
                <a:cs typeface="Arial"/>
                <a:sym typeface="Arial"/>
              </a:endParaRPr>
            </a:p>
          </p:txBody>
        </p:sp>
        <p:sp>
          <p:nvSpPr>
            <p:cNvPr id="229" name="Google Shape;229;p11"/>
            <p:cNvSpPr/>
            <p:nvPr/>
          </p:nvSpPr>
          <p:spPr>
            <a:xfrm rot="-2160171">
              <a:off x="1676639" y="902262"/>
              <a:ext cx="309275" cy="391546"/>
            </a:xfrm>
            <a:prstGeom prst="rightArrow">
              <a:avLst>
                <a:gd name="adj1" fmla="val 60000"/>
                <a:gd name="adj2" fmla="val 50000"/>
              </a:avLst>
            </a:prstGeom>
            <a:solidFill>
              <a:srgbClr val="EADCA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0" name="Google Shape;230;p11"/>
            <p:cNvSpPr txBox="1"/>
            <p:nvPr/>
          </p:nvSpPr>
          <p:spPr>
            <a:xfrm rot="-2158841">
              <a:off x="1685500" y="1007861"/>
              <a:ext cx="216506" cy="234747"/>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500"/>
                <a:buFont typeface="Calibri"/>
                <a:buNone/>
              </a:pPr>
              <a:endParaRPr sz="1500" b="0" i="0" u="none" strike="noStrike" cap="none">
                <a:solidFill>
                  <a:schemeClr val="lt1"/>
                </a:solidFill>
                <a:latin typeface="Calibri"/>
                <a:ea typeface="Calibri"/>
                <a:cs typeface="Calibri"/>
                <a:sym typeface="Calibri"/>
              </a:endParaRPr>
            </a:p>
          </p:txBody>
        </p:sp>
      </p:grpSp>
      <p:sp>
        <p:nvSpPr>
          <p:cNvPr id="231" name="Google Shape;231;p11"/>
          <p:cNvSpPr txBox="1">
            <a:spLocks noGrp="1"/>
          </p:cNvSpPr>
          <p:nvPr>
            <p:ph type="title"/>
          </p:nvPr>
        </p:nvSpPr>
        <p:spPr>
          <a:xfrm>
            <a:off x="3856400" y="4818057"/>
            <a:ext cx="6656645" cy="816066"/>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500"/>
              <a:buFont typeface="Calibri"/>
              <a:buNone/>
            </a:pPr>
            <a:r>
              <a:rPr lang="en-US" sz="4500" b="1" i="0" u="none" strike="noStrike" cap="none" dirty="0">
                <a:solidFill>
                  <a:schemeClr val="dk1"/>
                </a:solidFill>
                <a:latin typeface="Calibri"/>
                <a:ea typeface="Calibri"/>
                <a:cs typeface="Calibri"/>
                <a:sym typeface="Calibri"/>
              </a:rPr>
              <a:t>Engineering Design Process</a:t>
            </a:r>
            <a:endParaRPr dirty="0"/>
          </a:p>
        </p:txBody>
      </p:sp>
      <p:sp>
        <p:nvSpPr>
          <p:cNvPr id="232" name="Google Shape;232;p11"/>
          <p:cNvSpPr/>
          <p:nvPr/>
        </p:nvSpPr>
        <p:spPr>
          <a:xfrm>
            <a:off x="7652136" y="87770"/>
            <a:ext cx="3104400" cy="42474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chemeClr val="dk1"/>
                </a:solidFill>
                <a:latin typeface="Calibri"/>
                <a:ea typeface="Calibri"/>
                <a:cs typeface="Calibri"/>
                <a:sym typeface="Calibri"/>
              </a:rPr>
              <a:t>ASK: </a:t>
            </a:r>
            <a:r>
              <a:rPr lang="en-US" sz="1800" b="0" i="0" u="none" strike="noStrike" cap="none">
                <a:solidFill>
                  <a:schemeClr val="dk1"/>
                </a:solidFill>
                <a:latin typeface="Calibri"/>
                <a:ea typeface="Calibri"/>
                <a:cs typeface="Calibri"/>
                <a:sym typeface="Calibri"/>
              </a:rPr>
              <a:t>What is the problem? How have others approached it? What are your constraints?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chemeClr val="dk1"/>
                </a:solidFill>
                <a:latin typeface="Calibri"/>
                <a:ea typeface="Calibri"/>
                <a:cs typeface="Calibri"/>
                <a:sym typeface="Calibri"/>
              </a:rPr>
              <a:t>IMAGINE: </a:t>
            </a:r>
            <a:r>
              <a:rPr lang="en-US" sz="1800" b="0" i="0" u="none" strike="noStrike" cap="none">
                <a:solidFill>
                  <a:schemeClr val="dk1"/>
                </a:solidFill>
                <a:latin typeface="Calibri"/>
                <a:ea typeface="Calibri"/>
                <a:cs typeface="Calibri"/>
                <a:sym typeface="Calibri"/>
              </a:rPr>
              <a:t>What are some solutions? Brainstorm ideas. Choose the best one.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chemeClr val="dk1"/>
                </a:solidFill>
                <a:latin typeface="Calibri"/>
                <a:ea typeface="Calibri"/>
                <a:cs typeface="Calibri"/>
                <a:sym typeface="Calibri"/>
              </a:rPr>
              <a:t>PLAN: </a:t>
            </a:r>
            <a:r>
              <a:rPr lang="en-US" sz="1800" b="0" i="0" u="none" strike="noStrike" cap="none">
                <a:solidFill>
                  <a:schemeClr val="dk1"/>
                </a:solidFill>
                <a:latin typeface="Calibri"/>
                <a:ea typeface="Calibri"/>
                <a:cs typeface="Calibri"/>
                <a:sym typeface="Calibri"/>
              </a:rPr>
              <a:t>Draw a diagram. Make lists of materials you will need.</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chemeClr val="dk1"/>
                </a:solidFill>
                <a:latin typeface="Calibri"/>
                <a:ea typeface="Calibri"/>
                <a:cs typeface="Calibri"/>
                <a:sym typeface="Calibri"/>
              </a:rPr>
              <a:t>CREATE: </a:t>
            </a:r>
            <a:r>
              <a:rPr lang="en-US" sz="1800" b="0" i="0" u="none" strike="noStrike" cap="none">
                <a:solidFill>
                  <a:schemeClr val="dk1"/>
                </a:solidFill>
                <a:latin typeface="Calibri"/>
                <a:ea typeface="Calibri"/>
                <a:cs typeface="Calibri"/>
                <a:sym typeface="Calibri"/>
              </a:rPr>
              <a:t>Follow your plan and create something. Test it out!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chemeClr val="dk1"/>
                </a:solidFill>
                <a:latin typeface="Calibri"/>
                <a:ea typeface="Calibri"/>
                <a:cs typeface="Calibri"/>
                <a:sym typeface="Calibri"/>
              </a:rPr>
              <a:t>IMPROVE: </a:t>
            </a:r>
            <a:r>
              <a:rPr lang="en-US" sz="1800" b="0" i="0" u="none" strike="noStrike" cap="none">
                <a:solidFill>
                  <a:schemeClr val="dk1"/>
                </a:solidFill>
                <a:latin typeface="Calibri"/>
                <a:ea typeface="Calibri"/>
                <a:cs typeface="Calibri"/>
                <a:sym typeface="Calibri"/>
              </a:rPr>
              <a:t>What works? What doesn't? What could work better? Modify your designs to make it better. Test it out!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chemeClr val="dk1"/>
                </a:solidFill>
                <a:latin typeface="Calibri"/>
                <a:ea typeface="Calibri"/>
                <a:cs typeface="Calibri"/>
                <a:sym typeface="Calibri"/>
              </a:rPr>
              <a:t>www.teachengineering.org</a:t>
            </a:r>
            <a:endParaRPr sz="1400" b="0" i="0" u="none" strike="noStrike" cap="none">
              <a:solidFill>
                <a:srgbClr val="000000"/>
              </a:solidFill>
              <a:latin typeface="Arial"/>
              <a:ea typeface="Arial"/>
              <a:cs typeface="Arial"/>
              <a:sym typeface="Arial"/>
            </a:endParaRPr>
          </a:p>
        </p:txBody>
      </p:sp>
      <p:pic>
        <p:nvPicPr>
          <p:cNvPr id="233" name="Google Shape;233;p11" descr="ud logo"/>
          <p:cNvPicPr preferRelativeResize="0"/>
          <p:nvPr/>
        </p:nvPicPr>
        <p:blipFill rotWithShape="1">
          <a:blip r:embed="rId3">
            <a:alphaModFix/>
          </a:blip>
          <a:srcRect/>
          <a:stretch/>
        </p:blipFill>
        <p:spPr>
          <a:xfrm>
            <a:off x="0" y="5118409"/>
            <a:ext cx="1828800" cy="236668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12"/>
          <p:cNvSpPr txBox="1">
            <a:spLocks noGrp="1"/>
          </p:cNvSpPr>
          <p:nvPr>
            <p:ph type="title"/>
          </p:nvPr>
        </p:nvSpPr>
        <p:spPr>
          <a:xfrm>
            <a:off x="1280160" y="466343"/>
            <a:ext cx="9628632" cy="1362113"/>
          </a:xfrm>
          <a:prstGeom prst="rect">
            <a:avLst/>
          </a:prstGeom>
          <a:noFill/>
          <a:ln>
            <a:noFill/>
          </a:ln>
        </p:spPr>
        <p:txBody>
          <a:bodyPr spcFirstLastPara="1" wrap="square" lIns="91425" tIns="45700" rIns="91425" bIns="45700" anchor="ctr" anchorCtr="0">
            <a:noAutofit/>
          </a:bodyPr>
          <a:lstStyle/>
          <a:p>
            <a:pPr marL="0" marR="0" lvl="0" indent="0" algn="l" rtl="0">
              <a:lnSpc>
                <a:spcPct val="95000"/>
              </a:lnSpc>
              <a:spcBef>
                <a:spcPts val="0"/>
              </a:spcBef>
              <a:spcAft>
                <a:spcPts val="0"/>
              </a:spcAft>
              <a:buClr>
                <a:schemeClr val="lt1"/>
              </a:buClr>
              <a:buSzPts val="3000"/>
              <a:buFont typeface="Calibri"/>
              <a:buNone/>
            </a:pPr>
            <a:r>
              <a:rPr lang="en-US" sz="3000" b="0" i="0" u="none" strike="noStrike" cap="none">
                <a:solidFill>
                  <a:schemeClr val="lt1"/>
                </a:solidFill>
                <a:latin typeface="Calibri"/>
                <a:ea typeface="Calibri"/>
                <a:cs typeface="Calibri"/>
                <a:sym typeface="Calibri"/>
              </a:rPr>
              <a:t>Ask: What types of bridges already exist?</a:t>
            </a:r>
            <a:endParaRPr/>
          </a:p>
        </p:txBody>
      </p:sp>
      <p:sp>
        <p:nvSpPr>
          <p:cNvPr id="239" name="Google Shape;239;p12"/>
          <p:cNvSpPr txBox="1">
            <a:spLocks noGrp="1"/>
          </p:cNvSpPr>
          <p:nvPr>
            <p:ph type="body" idx="1"/>
          </p:nvPr>
        </p:nvSpPr>
        <p:spPr>
          <a:xfrm>
            <a:off x="2244436" y="2851266"/>
            <a:ext cx="3940231" cy="3017520"/>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dk1"/>
              </a:buClr>
              <a:buSzPts val="2590"/>
              <a:buFont typeface="Noto Sans Symbols"/>
              <a:buNone/>
            </a:pPr>
            <a:r>
              <a:rPr lang="en-US" sz="2590" b="0" i="0" u="none" strike="noStrike" cap="none">
                <a:solidFill>
                  <a:schemeClr val="dk1"/>
                </a:solidFill>
                <a:latin typeface="Calibri"/>
                <a:ea typeface="Calibri"/>
                <a:cs typeface="Calibri"/>
                <a:sym typeface="Calibri"/>
              </a:rPr>
              <a:t>Let’s learn more about bridges:</a:t>
            </a:r>
            <a:endParaRPr/>
          </a:p>
          <a:p>
            <a:pPr marL="0" marR="0" lvl="0" indent="0" algn="ctr" rtl="0">
              <a:lnSpc>
                <a:spcPct val="90000"/>
              </a:lnSpc>
              <a:spcBef>
                <a:spcPts val="1500"/>
              </a:spcBef>
              <a:spcAft>
                <a:spcPts val="0"/>
              </a:spcAft>
              <a:buClr>
                <a:schemeClr val="dk1"/>
              </a:buClr>
              <a:buSzPts val="2590"/>
              <a:buFont typeface="Noto Sans Symbols"/>
              <a:buNone/>
            </a:pPr>
            <a:r>
              <a:rPr lang="en-US" sz="2590" b="0" i="0" u="none" strike="noStrike" cap="none">
                <a:solidFill>
                  <a:schemeClr val="dk1"/>
                </a:solidFill>
                <a:latin typeface="Calibri"/>
                <a:ea typeface="Calibri"/>
                <a:cs typeface="Calibri"/>
                <a:sym typeface="Calibri"/>
              </a:rPr>
              <a:t>Follow directions and build one of these K’Nex bridges with a partner. Let’s try to have each group build a different type of bridge.</a:t>
            </a:r>
            <a:endParaRPr/>
          </a:p>
        </p:txBody>
      </p:sp>
      <p:pic>
        <p:nvPicPr>
          <p:cNvPr id="240" name="Google Shape;240;p12" descr="7 different types of bridges"/>
          <p:cNvPicPr preferRelativeResize="0"/>
          <p:nvPr/>
        </p:nvPicPr>
        <p:blipFill rotWithShape="1">
          <a:blip r:embed="rId3">
            <a:alphaModFix/>
          </a:blip>
          <a:srcRect b="-5696"/>
          <a:stretch/>
        </p:blipFill>
        <p:spPr>
          <a:xfrm>
            <a:off x="7339996" y="2116160"/>
            <a:ext cx="3502711" cy="4858217"/>
          </a:xfrm>
          <a:prstGeom prst="rect">
            <a:avLst/>
          </a:prstGeom>
          <a:noFill/>
          <a:ln>
            <a:noFill/>
          </a:ln>
        </p:spPr>
      </p:pic>
      <p:pic>
        <p:nvPicPr>
          <p:cNvPr id="241" name="Google Shape;241;p12" descr="ud logo"/>
          <p:cNvPicPr preferRelativeResize="0"/>
          <p:nvPr/>
        </p:nvPicPr>
        <p:blipFill rotWithShape="1">
          <a:blip r:embed="rId4">
            <a:alphaModFix/>
          </a:blip>
          <a:srcRect/>
          <a:stretch/>
        </p:blipFill>
        <p:spPr>
          <a:xfrm>
            <a:off x="0" y="5118409"/>
            <a:ext cx="1828800" cy="236668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13"/>
          <p:cNvSpPr txBox="1">
            <a:spLocks noGrp="1"/>
          </p:cNvSpPr>
          <p:nvPr>
            <p:ph type="title"/>
          </p:nvPr>
        </p:nvSpPr>
        <p:spPr>
          <a:xfrm>
            <a:off x="1280160" y="466343"/>
            <a:ext cx="9628632" cy="1362113"/>
          </a:xfrm>
          <a:prstGeom prst="rect">
            <a:avLst/>
          </a:prstGeom>
          <a:noFill/>
          <a:ln>
            <a:noFill/>
          </a:ln>
        </p:spPr>
        <p:txBody>
          <a:bodyPr spcFirstLastPara="1" wrap="square" lIns="91425" tIns="45700" rIns="91425" bIns="45700" anchor="ctr" anchorCtr="0">
            <a:noAutofit/>
          </a:bodyPr>
          <a:lstStyle/>
          <a:p>
            <a:pPr marL="0" marR="0" lvl="0" indent="0" algn="l" rtl="0">
              <a:lnSpc>
                <a:spcPct val="95000"/>
              </a:lnSpc>
              <a:spcBef>
                <a:spcPts val="0"/>
              </a:spcBef>
              <a:spcAft>
                <a:spcPts val="0"/>
              </a:spcAft>
              <a:buClr>
                <a:schemeClr val="lt1"/>
              </a:buClr>
              <a:buSzPts val="3000"/>
              <a:buFont typeface="Calibri"/>
              <a:buNone/>
            </a:pPr>
            <a:r>
              <a:rPr lang="en-US" sz="3000" b="0" i="0" u="none" strike="noStrike" cap="none">
                <a:solidFill>
                  <a:schemeClr val="lt1"/>
                </a:solidFill>
                <a:latin typeface="Calibri"/>
                <a:ea typeface="Calibri"/>
                <a:cs typeface="Calibri"/>
                <a:sym typeface="Calibri"/>
              </a:rPr>
              <a:t>Bridge Design Options</a:t>
            </a:r>
            <a:endParaRPr/>
          </a:p>
        </p:txBody>
      </p:sp>
      <p:pic>
        <p:nvPicPr>
          <p:cNvPr id="247" name="Google Shape;247;p13" descr="arch bridge"/>
          <p:cNvPicPr preferRelativeResize="0"/>
          <p:nvPr/>
        </p:nvPicPr>
        <p:blipFill rotWithShape="1">
          <a:blip r:embed="rId3">
            <a:alphaModFix/>
          </a:blip>
          <a:srcRect r="51509" b="65125"/>
          <a:stretch/>
        </p:blipFill>
        <p:spPr>
          <a:xfrm>
            <a:off x="416083" y="3191256"/>
            <a:ext cx="2286000" cy="2157454"/>
          </a:xfrm>
          <a:prstGeom prst="rect">
            <a:avLst/>
          </a:prstGeom>
          <a:noFill/>
          <a:ln>
            <a:noFill/>
          </a:ln>
        </p:spPr>
      </p:pic>
      <p:pic>
        <p:nvPicPr>
          <p:cNvPr id="248" name="Google Shape;248;p13" descr="truss bridge"/>
          <p:cNvPicPr preferRelativeResize="0"/>
          <p:nvPr/>
        </p:nvPicPr>
        <p:blipFill rotWithShape="1">
          <a:blip r:embed="rId3">
            <a:alphaModFix/>
          </a:blip>
          <a:srcRect l="48542" t="26982" r="2965" b="47169"/>
          <a:stretch/>
        </p:blipFill>
        <p:spPr>
          <a:xfrm>
            <a:off x="3348014" y="3470454"/>
            <a:ext cx="2286000" cy="1599059"/>
          </a:xfrm>
          <a:prstGeom prst="rect">
            <a:avLst/>
          </a:prstGeom>
          <a:noFill/>
          <a:ln>
            <a:noFill/>
          </a:ln>
        </p:spPr>
      </p:pic>
      <p:pic>
        <p:nvPicPr>
          <p:cNvPr id="249" name="Google Shape;249;p13" descr="beam bridge"/>
          <p:cNvPicPr preferRelativeResize="0"/>
          <p:nvPr/>
        </p:nvPicPr>
        <p:blipFill rotWithShape="1">
          <a:blip r:embed="rId3">
            <a:alphaModFix/>
          </a:blip>
          <a:srcRect l="1509" t="32193" r="50000" b="40985"/>
          <a:stretch/>
        </p:blipFill>
        <p:spPr>
          <a:xfrm>
            <a:off x="6279945" y="3440400"/>
            <a:ext cx="2286000" cy="1659168"/>
          </a:xfrm>
          <a:prstGeom prst="rect">
            <a:avLst/>
          </a:prstGeom>
          <a:noFill/>
          <a:ln>
            <a:noFill/>
          </a:ln>
        </p:spPr>
      </p:pic>
      <p:pic>
        <p:nvPicPr>
          <p:cNvPr id="250" name="Google Shape;250;p13" descr="suspension bridge"/>
          <p:cNvPicPr preferRelativeResize="0"/>
          <p:nvPr/>
        </p:nvPicPr>
        <p:blipFill rotWithShape="1">
          <a:blip r:embed="rId3">
            <a:alphaModFix/>
          </a:blip>
          <a:srcRect l="48427" t="51388" r="3081" b="21792"/>
          <a:stretch/>
        </p:blipFill>
        <p:spPr>
          <a:xfrm>
            <a:off x="9211876" y="3378855"/>
            <a:ext cx="2286000" cy="1659168"/>
          </a:xfrm>
          <a:prstGeom prst="rect">
            <a:avLst/>
          </a:prstGeom>
          <a:noFill/>
          <a:ln>
            <a:noFill/>
          </a:ln>
        </p:spPr>
      </p:pic>
      <p:sp>
        <p:nvSpPr>
          <p:cNvPr id="251" name="Google Shape;251;p13"/>
          <p:cNvSpPr txBox="1"/>
          <p:nvPr/>
        </p:nvSpPr>
        <p:spPr>
          <a:xfrm>
            <a:off x="1044621" y="2752930"/>
            <a:ext cx="1028923" cy="369332"/>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Calibri"/>
                <a:ea typeface="Calibri"/>
                <a:cs typeface="Calibri"/>
                <a:sym typeface="Calibri"/>
              </a:rPr>
              <a:t>Bridge A</a:t>
            </a:r>
            <a:endParaRPr sz="1400" b="0" i="0" u="none" strike="noStrike" cap="none">
              <a:solidFill>
                <a:srgbClr val="000000"/>
              </a:solidFill>
              <a:latin typeface="Arial"/>
              <a:ea typeface="Arial"/>
              <a:cs typeface="Arial"/>
              <a:sym typeface="Arial"/>
            </a:endParaRPr>
          </a:p>
        </p:txBody>
      </p:sp>
      <p:sp>
        <p:nvSpPr>
          <p:cNvPr id="252" name="Google Shape;252;p13"/>
          <p:cNvSpPr txBox="1"/>
          <p:nvPr/>
        </p:nvSpPr>
        <p:spPr>
          <a:xfrm>
            <a:off x="3785680" y="2756830"/>
            <a:ext cx="1107831" cy="369332"/>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Calibri"/>
                <a:ea typeface="Calibri"/>
                <a:cs typeface="Calibri"/>
                <a:sym typeface="Calibri"/>
              </a:rPr>
              <a:t>Bridge B</a:t>
            </a:r>
            <a:endParaRPr sz="1400" b="0" i="0" u="none" strike="noStrike" cap="none">
              <a:solidFill>
                <a:srgbClr val="000000"/>
              </a:solidFill>
              <a:latin typeface="Arial"/>
              <a:ea typeface="Arial"/>
              <a:cs typeface="Arial"/>
              <a:sym typeface="Arial"/>
            </a:endParaRPr>
          </a:p>
        </p:txBody>
      </p:sp>
      <p:sp>
        <p:nvSpPr>
          <p:cNvPr id="253" name="Google Shape;253;p13"/>
          <p:cNvSpPr txBox="1"/>
          <p:nvPr/>
        </p:nvSpPr>
        <p:spPr>
          <a:xfrm>
            <a:off x="6683560" y="2756830"/>
            <a:ext cx="1107831" cy="369332"/>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Calibri"/>
                <a:ea typeface="Calibri"/>
                <a:cs typeface="Calibri"/>
                <a:sym typeface="Calibri"/>
              </a:rPr>
              <a:t>Bridge C</a:t>
            </a:r>
            <a:endParaRPr sz="1400" b="0" i="0" u="none" strike="noStrike" cap="none">
              <a:solidFill>
                <a:srgbClr val="000000"/>
              </a:solidFill>
              <a:latin typeface="Arial"/>
              <a:ea typeface="Arial"/>
              <a:cs typeface="Arial"/>
              <a:sym typeface="Arial"/>
            </a:endParaRPr>
          </a:p>
        </p:txBody>
      </p:sp>
      <p:sp>
        <p:nvSpPr>
          <p:cNvPr id="254" name="Google Shape;254;p13"/>
          <p:cNvSpPr txBox="1"/>
          <p:nvPr/>
        </p:nvSpPr>
        <p:spPr>
          <a:xfrm>
            <a:off x="9800961" y="2790435"/>
            <a:ext cx="1107831" cy="369332"/>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r>
              <a:rPr lang="en-US" sz="1800" b="0" i="0" u="none" strike="noStrike" cap="none">
                <a:solidFill>
                  <a:schemeClr val="dk1"/>
                </a:solidFill>
                <a:latin typeface="Calibri"/>
                <a:ea typeface="Calibri"/>
                <a:cs typeface="Calibri"/>
                <a:sym typeface="Calibri"/>
              </a:rPr>
              <a:t>Bridge D</a:t>
            </a:r>
            <a:endParaRPr sz="1400" b="0" i="0" u="none" strike="noStrike" cap="none">
              <a:solidFill>
                <a:srgbClr val="000000"/>
              </a:solidFill>
              <a:latin typeface="Arial"/>
              <a:ea typeface="Arial"/>
              <a:cs typeface="Arial"/>
              <a:sym typeface="Arial"/>
            </a:endParaRPr>
          </a:p>
        </p:txBody>
      </p:sp>
      <p:pic>
        <p:nvPicPr>
          <p:cNvPr id="255" name="Google Shape;255;p13" descr="ud logo"/>
          <p:cNvPicPr preferRelativeResize="0"/>
          <p:nvPr/>
        </p:nvPicPr>
        <p:blipFill rotWithShape="1">
          <a:blip r:embed="rId4">
            <a:alphaModFix/>
          </a:blip>
          <a:srcRect/>
          <a:stretch/>
        </p:blipFill>
        <p:spPr>
          <a:xfrm>
            <a:off x="0" y="5118409"/>
            <a:ext cx="1828800" cy="236668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14"/>
          <p:cNvSpPr txBox="1">
            <a:spLocks noGrp="1"/>
          </p:cNvSpPr>
          <p:nvPr>
            <p:ph type="title"/>
          </p:nvPr>
        </p:nvSpPr>
        <p:spPr>
          <a:xfrm>
            <a:off x="1129687" y="466343"/>
            <a:ext cx="10502868" cy="1362113"/>
          </a:xfrm>
          <a:prstGeom prst="rect">
            <a:avLst/>
          </a:prstGeom>
          <a:noFill/>
          <a:ln>
            <a:noFill/>
          </a:ln>
        </p:spPr>
        <p:txBody>
          <a:bodyPr spcFirstLastPara="1" wrap="square" lIns="91425" tIns="45700" rIns="91425" bIns="45700" anchor="ctr" anchorCtr="0">
            <a:noAutofit/>
          </a:bodyPr>
          <a:lstStyle/>
          <a:p>
            <a:pPr marL="0" marR="0" lvl="0" indent="0" algn="l" rtl="0">
              <a:lnSpc>
                <a:spcPct val="95000"/>
              </a:lnSpc>
              <a:spcBef>
                <a:spcPts val="0"/>
              </a:spcBef>
              <a:spcAft>
                <a:spcPts val="0"/>
              </a:spcAft>
              <a:buClr>
                <a:schemeClr val="lt1"/>
              </a:buClr>
              <a:buSzPts val="3000"/>
              <a:buFont typeface="Calibri"/>
              <a:buNone/>
            </a:pPr>
            <a:r>
              <a:rPr lang="en-US" sz="3000" b="0" i="0" u="none" strike="noStrike" cap="none" dirty="0">
                <a:solidFill>
                  <a:schemeClr val="lt1"/>
                </a:solidFill>
                <a:latin typeface="Calibri"/>
                <a:ea typeface="Calibri"/>
                <a:cs typeface="Calibri"/>
                <a:sym typeface="Calibri"/>
              </a:rPr>
              <a:t>Design Testing Procedures: Prepare, Test, Reflect and Redesign</a:t>
            </a:r>
            <a:endParaRPr dirty="0"/>
          </a:p>
        </p:txBody>
      </p:sp>
      <p:grpSp>
        <p:nvGrpSpPr>
          <p:cNvPr id="261" name="Google Shape;261;p14" descr="graphic element for design testing procedures: Prepare: Move 2 tables 18&quot; apart, connect them with bridge. Test: Add testing masses to top of bridge until it collapses, record how much mass the bridge held. Reflect: Think about what part of the bridge broke, discuss how to improve. Redesign: Use what you learned and improve, retest."/>
          <p:cNvGrpSpPr/>
          <p:nvPr/>
        </p:nvGrpSpPr>
        <p:grpSpPr>
          <a:xfrm>
            <a:off x="1281847" y="1984918"/>
            <a:ext cx="9625131" cy="3914078"/>
            <a:chOff x="2322" y="-1"/>
            <a:chExt cx="9625131" cy="3986213"/>
          </a:xfrm>
        </p:grpSpPr>
        <p:sp>
          <p:nvSpPr>
            <p:cNvPr id="262" name="Google Shape;262;p14"/>
            <p:cNvSpPr/>
            <p:nvPr/>
          </p:nvSpPr>
          <p:spPr>
            <a:xfrm rot="-5400000">
              <a:off x="-851716" y="854037"/>
              <a:ext cx="3986213" cy="2278137"/>
            </a:xfrm>
            <a:prstGeom prst="flowChartManualOperation">
              <a:avLst/>
            </a:prstGeom>
            <a:gradFill>
              <a:gsLst>
                <a:gs pos="0">
                  <a:srgbClr val="ECDDA3"/>
                </a:gs>
                <a:gs pos="50000">
                  <a:srgbClr val="E8D794"/>
                </a:gs>
                <a:gs pos="100000">
                  <a:srgbClr val="E9D481"/>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3" name="Google Shape;263;p14"/>
            <p:cNvSpPr txBox="1"/>
            <p:nvPr/>
          </p:nvSpPr>
          <p:spPr>
            <a:xfrm>
              <a:off x="2322" y="797242"/>
              <a:ext cx="2278137" cy="2391727"/>
            </a:xfrm>
            <a:prstGeom prst="rect">
              <a:avLst/>
            </a:prstGeom>
            <a:noFill/>
            <a:ln>
              <a:noFill/>
            </a:ln>
          </p:spPr>
          <p:txBody>
            <a:bodyPr spcFirstLastPara="1" wrap="square" lIns="133350" tIns="0" rIns="135000" bIns="0" anchor="t" anchorCtr="0">
              <a:noAutofit/>
            </a:bodyPr>
            <a:lstStyle/>
            <a:p>
              <a:pPr marL="0" marR="0" lvl="0" indent="0" algn="l" rtl="0">
                <a:lnSpc>
                  <a:spcPct val="90000"/>
                </a:lnSpc>
                <a:spcBef>
                  <a:spcPts val="0"/>
                </a:spcBef>
                <a:spcAft>
                  <a:spcPts val="0"/>
                </a:spcAft>
                <a:buClr>
                  <a:schemeClr val="dk1"/>
                </a:buClr>
                <a:buSzPts val="2100"/>
                <a:buFont typeface="Calibri"/>
                <a:buNone/>
              </a:pPr>
              <a:r>
                <a:rPr lang="en-US" sz="2100" b="0" i="0" u="none" strike="noStrike" cap="none">
                  <a:solidFill>
                    <a:schemeClr val="dk1"/>
                  </a:solidFill>
                  <a:latin typeface="Calibri"/>
                  <a:ea typeface="Calibri"/>
                  <a:cs typeface="Calibri"/>
                  <a:sym typeface="Calibri"/>
                </a:rPr>
                <a:t>Prepare</a:t>
              </a:r>
              <a:endParaRPr sz="1400" b="0" i="0" u="none" strike="noStrike" cap="none">
                <a:solidFill>
                  <a:srgbClr val="000000"/>
                </a:solidFill>
                <a:latin typeface="Arial"/>
                <a:ea typeface="Arial"/>
                <a:cs typeface="Arial"/>
                <a:sym typeface="Arial"/>
              </a:endParaRPr>
            </a:p>
            <a:p>
              <a:pPr marL="171450" marR="0" lvl="1" indent="-171450" algn="l" rtl="0">
                <a:lnSpc>
                  <a:spcPct val="90000"/>
                </a:lnSpc>
                <a:spcBef>
                  <a:spcPts val="735"/>
                </a:spcBef>
                <a:spcAft>
                  <a:spcPts val="0"/>
                </a:spcAft>
                <a:buClr>
                  <a:schemeClr val="dk1"/>
                </a:buClr>
                <a:buSzPts val="1600"/>
                <a:buFont typeface="Calibri"/>
                <a:buChar char="•"/>
              </a:pPr>
              <a:r>
                <a:rPr lang="en-US" sz="1600" b="0" i="0" u="none" strike="noStrike" cap="none">
                  <a:solidFill>
                    <a:schemeClr val="dk1"/>
                  </a:solidFill>
                  <a:latin typeface="Calibri"/>
                  <a:ea typeface="Calibri"/>
                  <a:cs typeface="Calibri"/>
                  <a:sym typeface="Calibri"/>
                </a:rPr>
                <a:t>Move two tables about 18 inches apart and place the bridge on top of the tables to connect them.</a:t>
              </a:r>
              <a:endParaRPr sz="1400" b="0" i="0" u="none" strike="noStrike" cap="none">
                <a:solidFill>
                  <a:srgbClr val="000000"/>
                </a:solidFill>
                <a:latin typeface="Arial"/>
                <a:ea typeface="Arial"/>
                <a:cs typeface="Arial"/>
                <a:sym typeface="Arial"/>
              </a:endParaRPr>
            </a:p>
            <a:p>
              <a:pPr marL="171450" marR="0" lvl="1" indent="-171450" algn="l" rtl="0">
                <a:lnSpc>
                  <a:spcPct val="90000"/>
                </a:lnSpc>
                <a:spcBef>
                  <a:spcPts val="240"/>
                </a:spcBef>
                <a:spcAft>
                  <a:spcPts val="0"/>
                </a:spcAft>
                <a:buClr>
                  <a:schemeClr val="dk1"/>
                </a:buClr>
                <a:buSzPts val="1600"/>
                <a:buFont typeface="Calibri"/>
                <a:buChar char="•"/>
              </a:pPr>
              <a:r>
                <a:rPr lang="en-US" sz="1600" b="0" i="0" u="none" strike="noStrike" cap="none">
                  <a:solidFill>
                    <a:schemeClr val="dk1"/>
                  </a:solidFill>
                  <a:latin typeface="Calibri"/>
                  <a:ea typeface="Calibri"/>
                  <a:cs typeface="Calibri"/>
                  <a:sym typeface="Calibri"/>
                </a:rPr>
                <a:t>Make sure nothing is underneath the bridge or tables. </a:t>
              </a:r>
              <a:endParaRPr sz="1400" b="0" i="0" u="none" strike="noStrike" cap="none">
                <a:solidFill>
                  <a:srgbClr val="000000"/>
                </a:solidFill>
                <a:latin typeface="Arial"/>
                <a:ea typeface="Arial"/>
                <a:cs typeface="Arial"/>
                <a:sym typeface="Arial"/>
              </a:endParaRPr>
            </a:p>
          </p:txBody>
        </p:sp>
        <p:sp>
          <p:nvSpPr>
            <p:cNvPr id="264" name="Google Shape;264;p14"/>
            <p:cNvSpPr/>
            <p:nvPr/>
          </p:nvSpPr>
          <p:spPr>
            <a:xfrm rot="-5400000">
              <a:off x="1597281" y="854037"/>
              <a:ext cx="3986213" cy="2278137"/>
            </a:xfrm>
            <a:prstGeom prst="flowChartManualOperation">
              <a:avLst/>
            </a:prstGeom>
            <a:gradFill>
              <a:gsLst>
                <a:gs pos="0">
                  <a:srgbClr val="ECDDA3"/>
                </a:gs>
                <a:gs pos="50000">
                  <a:srgbClr val="E8D794"/>
                </a:gs>
                <a:gs pos="100000">
                  <a:srgbClr val="E9D481"/>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5" name="Google Shape;265;p14"/>
            <p:cNvSpPr txBox="1"/>
            <p:nvPr/>
          </p:nvSpPr>
          <p:spPr>
            <a:xfrm>
              <a:off x="2451319" y="797242"/>
              <a:ext cx="2278137" cy="2391727"/>
            </a:xfrm>
            <a:prstGeom prst="rect">
              <a:avLst/>
            </a:prstGeom>
            <a:noFill/>
            <a:ln>
              <a:noFill/>
            </a:ln>
          </p:spPr>
          <p:txBody>
            <a:bodyPr spcFirstLastPara="1" wrap="square" lIns="133350" tIns="0" rIns="135000" bIns="0" anchor="t" anchorCtr="0">
              <a:noAutofit/>
            </a:bodyPr>
            <a:lstStyle/>
            <a:p>
              <a:pPr marL="0" marR="0" lvl="0" indent="0" algn="l" rtl="0">
                <a:lnSpc>
                  <a:spcPct val="90000"/>
                </a:lnSpc>
                <a:spcBef>
                  <a:spcPts val="0"/>
                </a:spcBef>
                <a:spcAft>
                  <a:spcPts val="0"/>
                </a:spcAft>
                <a:buClr>
                  <a:schemeClr val="dk1"/>
                </a:buClr>
                <a:buSzPts val="2100"/>
                <a:buFont typeface="Calibri"/>
                <a:buNone/>
              </a:pPr>
              <a:r>
                <a:rPr lang="en-US" sz="2100" b="0" i="0" u="none" strike="noStrike" cap="none">
                  <a:solidFill>
                    <a:schemeClr val="dk1"/>
                  </a:solidFill>
                  <a:latin typeface="Calibri"/>
                  <a:ea typeface="Calibri"/>
                  <a:cs typeface="Calibri"/>
                  <a:sym typeface="Calibri"/>
                </a:rPr>
                <a:t>Test</a:t>
              </a:r>
              <a:endParaRPr sz="1400" b="0" i="0" u="none" strike="noStrike" cap="none">
                <a:solidFill>
                  <a:srgbClr val="000000"/>
                </a:solidFill>
                <a:latin typeface="Arial"/>
                <a:ea typeface="Arial"/>
                <a:cs typeface="Arial"/>
                <a:sym typeface="Arial"/>
              </a:endParaRPr>
            </a:p>
            <a:p>
              <a:pPr marL="171450" marR="0" lvl="1" indent="-171450" algn="l" rtl="0">
                <a:lnSpc>
                  <a:spcPct val="90000"/>
                </a:lnSpc>
                <a:spcBef>
                  <a:spcPts val="735"/>
                </a:spcBef>
                <a:spcAft>
                  <a:spcPts val="0"/>
                </a:spcAft>
                <a:buClr>
                  <a:schemeClr val="dk1"/>
                </a:buClr>
                <a:buSzPts val="1600"/>
                <a:buFont typeface="Calibri"/>
                <a:buChar char="•"/>
              </a:pPr>
              <a:r>
                <a:rPr lang="en-US" sz="1600" b="0" i="0" u="none" strike="noStrike" cap="none">
                  <a:solidFill>
                    <a:schemeClr val="dk1"/>
                  </a:solidFill>
                  <a:latin typeface="Calibri"/>
                  <a:ea typeface="Calibri"/>
                  <a:cs typeface="Calibri"/>
                  <a:sym typeface="Calibri"/>
                </a:rPr>
                <a:t>Add testing masses to the top of the bridge until it collapses or is no longer safe to use.</a:t>
              </a:r>
              <a:endParaRPr sz="1400" b="0" i="0" u="none" strike="noStrike" cap="none">
                <a:solidFill>
                  <a:srgbClr val="000000"/>
                </a:solidFill>
                <a:latin typeface="Arial"/>
                <a:ea typeface="Arial"/>
                <a:cs typeface="Arial"/>
                <a:sym typeface="Arial"/>
              </a:endParaRPr>
            </a:p>
            <a:p>
              <a:pPr marL="171450" marR="0" lvl="1" indent="-171450" algn="l" rtl="0">
                <a:lnSpc>
                  <a:spcPct val="90000"/>
                </a:lnSpc>
                <a:spcBef>
                  <a:spcPts val="240"/>
                </a:spcBef>
                <a:spcAft>
                  <a:spcPts val="0"/>
                </a:spcAft>
                <a:buClr>
                  <a:schemeClr val="dk1"/>
                </a:buClr>
                <a:buSzPts val="1600"/>
                <a:buFont typeface="Calibri"/>
                <a:buChar char="•"/>
              </a:pPr>
              <a:r>
                <a:rPr lang="en-US" sz="1600" b="0" i="0" u="none" strike="noStrike" cap="none">
                  <a:solidFill>
                    <a:schemeClr val="dk1"/>
                  </a:solidFill>
                  <a:latin typeface="Calibri"/>
                  <a:ea typeface="Calibri"/>
                  <a:cs typeface="Calibri"/>
                  <a:sym typeface="Calibri"/>
                </a:rPr>
                <a:t>Record how much mass the bridge held. </a:t>
              </a:r>
              <a:endParaRPr sz="1400" b="0" i="0" u="none" strike="noStrike" cap="none">
                <a:solidFill>
                  <a:srgbClr val="000000"/>
                </a:solidFill>
                <a:latin typeface="Arial"/>
                <a:ea typeface="Arial"/>
                <a:cs typeface="Arial"/>
                <a:sym typeface="Arial"/>
              </a:endParaRPr>
            </a:p>
          </p:txBody>
        </p:sp>
        <p:sp>
          <p:nvSpPr>
            <p:cNvPr id="266" name="Google Shape;266;p14"/>
            <p:cNvSpPr/>
            <p:nvPr/>
          </p:nvSpPr>
          <p:spPr>
            <a:xfrm rot="-5400000">
              <a:off x="4046280" y="854037"/>
              <a:ext cx="3986213" cy="2278137"/>
            </a:xfrm>
            <a:prstGeom prst="flowChartManualOperation">
              <a:avLst/>
            </a:prstGeom>
            <a:gradFill>
              <a:gsLst>
                <a:gs pos="0">
                  <a:srgbClr val="ECDDA3"/>
                </a:gs>
                <a:gs pos="50000">
                  <a:srgbClr val="E8D794"/>
                </a:gs>
                <a:gs pos="100000">
                  <a:srgbClr val="E9D481"/>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7" name="Google Shape;267;p14"/>
            <p:cNvSpPr txBox="1"/>
            <p:nvPr/>
          </p:nvSpPr>
          <p:spPr>
            <a:xfrm>
              <a:off x="4900318" y="797242"/>
              <a:ext cx="2278137" cy="2391727"/>
            </a:xfrm>
            <a:prstGeom prst="rect">
              <a:avLst/>
            </a:prstGeom>
            <a:noFill/>
            <a:ln>
              <a:noFill/>
            </a:ln>
          </p:spPr>
          <p:txBody>
            <a:bodyPr spcFirstLastPara="1" wrap="square" lIns="133350" tIns="0" rIns="135000" bIns="0" anchor="t" anchorCtr="0">
              <a:noAutofit/>
            </a:bodyPr>
            <a:lstStyle/>
            <a:p>
              <a:pPr marL="0" marR="0" lvl="0" indent="0" algn="l" rtl="0">
                <a:lnSpc>
                  <a:spcPct val="90000"/>
                </a:lnSpc>
                <a:spcBef>
                  <a:spcPts val="0"/>
                </a:spcBef>
                <a:spcAft>
                  <a:spcPts val="0"/>
                </a:spcAft>
                <a:buClr>
                  <a:schemeClr val="dk1"/>
                </a:buClr>
                <a:buSzPts val="2100"/>
                <a:buFont typeface="Calibri"/>
                <a:buNone/>
              </a:pPr>
              <a:r>
                <a:rPr lang="en-US" sz="2100" b="0" i="0" u="none" strike="noStrike" cap="none">
                  <a:solidFill>
                    <a:schemeClr val="dk1"/>
                  </a:solidFill>
                  <a:latin typeface="Calibri"/>
                  <a:ea typeface="Calibri"/>
                  <a:cs typeface="Calibri"/>
                  <a:sym typeface="Calibri"/>
                </a:rPr>
                <a:t>Reflect</a:t>
              </a:r>
              <a:endParaRPr sz="1400" b="0" i="0" u="none" strike="noStrike" cap="none">
                <a:solidFill>
                  <a:srgbClr val="000000"/>
                </a:solidFill>
                <a:latin typeface="Arial"/>
                <a:ea typeface="Arial"/>
                <a:cs typeface="Arial"/>
                <a:sym typeface="Arial"/>
              </a:endParaRPr>
            </a:p>
            <a:p>
              <a:pPr marL="171450" marR="0" lvl="1" indent="-171450" algn="l" rtl="0">
                <a:lnSpc>
                  <a:spcPct val="90000"/>
                </a:lnSpc>
                <a:spcBef>
                  <a:spcPts val="735"/>
                </a:spcBef>
                <a:spcAft>
                  <a:spcPts val="0"/>
                </a:spcAft>
                <a:buClr>
                  <a:schemeClr val="dk1"/>
                </a:buClr>
                <a:buSzPts val="1600"/>
                <a:buFont typeface="Calibri"/>
                <a:buChar char="•"/>
              </a:pPr>
              <a:r>
                <a:rPr lang="en-US" sz="1600" b="0" i="0" u="none" strike="noStrike" cap="none">
                  <a:solidFill>
                    <a:schemeClr val="dk1"/>
                  </a:solidFill>
                  <a:latin typeface="Calibri"/>
                  <a:ea typeface="Calibri"/>
                  <a:cs typeface="Calibri"/>
                  <a:sym typeface="Calibri"/>
                </a:rPr>
                <a:t>Think about what part of the bridge broke.</a:t>
              </a:r>
              <a:endParaRPr sz="1400" b="0" i="0" u="none" strike="noStrike" cap="none">
                <a:solidFill>
                  <a:srgbClr val="000000"/>
                </a:solidFill>
                <a:latin typeface="Arial"/>
                <a:ea typeface="Arial"/>
                <a:cs typeface="Arial"/>
                <a:sym typeface="Arial"/>
              </a:endParaRPr>
            </a:p>
            <a:p>
              <a:pPr marL="171450" marR="0" lvl="1" indent="-171450" algn="l" rtl="0">
                <a:lnSpc>
                  <a:spcPct val="90000"/>
                </a:lnSpc>
                <a:spcBef>
                  <a:spcPts val="240"/>
                </a:spcBef>
                <a:spcAft>
                  <a:spcPts val="0"/>
                </a:spcAft>
                <a:buClr>
                  <a:schemeClr val="dk1"/>
                </a:buClr>
                <a:buSzPts val="1600"/>
                <a:buFont typeface="Calibri"/>
                <a:buChar char="•"/>
              </a:pPr>
              <a:r>
                <a:rPr lang="en-US" sz="1600" b="0" i="0" u="none" strike="noStrike" cap="none">
                  <a:solidFill>
                    <a:schemeClr val="dk1"/>
                  </a:solidFill>
                  <a:latin typeface="Calibri"/>
                  <a:ea typeface="Calibri"/>
                  <a:cs typeface="Calibri"/>
                  <a:sym typeface="Calibri"/>
                </a:rPr>
                <a:t>Discuss how the bridge can be improved.</a:t>
              </a:r>
              <a:endParaRPr sz="1400" b="0" i="0" u="none" strike="noStrike" cap="none">
                <a:solidFill>
                  <a:srgbClr val="000000"/>
                </a:solidFill>
                <a:latin typeface="Arial"/>
                <a:ea typeface="Arial"/>
                <a:cs typeface="Arial"/>
                <a:sym typeface="Arial"/>
              </a:endParaRPr>
            </a:p>
          </p:txBody>
        </p:sp>
        <p:sp>
          <p:nvSpPr>
            <p:cNvPr id="268" name="Google Shape;268;p14"/>
            <p:cNvSpPr/>
            <p:nvPr/>
          </p:nvSpPr>
          <p:spPr>
            <a:xfrm rot="-5400000">
              <a:off x="6495278" y="854037"/>
              <a:ext cx="3986213" cy="2278137"/>
            </a:xfrm>
            <a:prstGeom prst="flowChartManualOperation">
              <a:avLst/>
            </a:prstGeom>
            <a:gradFill>
              <a:gsLst>
                <a:gs pos="0">
                  <a:srgbClr val="ECDDA3"/>
                </a:gs>
                <a:gs pos="50000">
                  <a:srgbClr val="E8D794"/>
                </a:gs>
                <a:gs pos="100000">
                  <a:srgbClr val="E9D481"/>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9" name="Google Shape;269;p14"/>
            <p:cNvSpPr txBox="1"/>
            <p:nvPr/>
          </p:nvSpPr>
          <p:spPr>
            <a:xfrm>
              <a:off x="7349316" y="797242"/>
              <a:ext cx="2278137" cy="2391727"/>
            </a:xfrm>
            <a:prstGeom prst="rect">
              <a:avLst/>
            </a:prstGeom>
            <a:noFill/>
            <a:ln>
              <a:noFill/>
            </a:ln>
          </p:spPr>
          <p:txBody>
            <a:bodyPr spcFirstLastPara="1" wrap="square" lIns="133350" tIns="0" rIns="135000" bIns="0" anchor="t" anchorCtr="0">
              <a:noAutofit/>
            </a:bodyPr>
            <a:lstStyle/>
            <a:p>
              <a:pPr marL="0" marR="0" lvl="0" indent="0" algn="l" rtl="0">
                <a:lnSpc>
                  <a:spcPct val="90000"/>
                </a:lnSpc>
                <a:spcBef>
                  <a:spcPts val="0"/>
                </a:spcBef>
                <a:spcAft>
                  <a:spcPts val="0"/>
                </a:spcAft>
                <a:buClr>
                  <a:schemeClr val="dk1"/>
                </a:buClr>
                <a:buSzPts val="2100"/>
                <a:buFont typeface="Calibri"/>
                <a:buNone/>
              </a:pPr>
              <a:r>
                <a:rPr lang="en-US" sz="2100" b="0" i="0" u="none" strike="noStrike" cap="none">
                  <a:solidFill>
                    <a:schemeClr val="dk1"/>
                  </a:solidFill>
                  <a:latin typeface="Calibri"/>
                  <a:ea typeface="Calibri"/>
                  <a:cs typeface="Calibri"/>
                  <a:sym typeface="Calibri"/>
                </a:rPr>
                <a:t>Redesign</a:t>
              </a:r>
              <a:endParaRPr sz="1400" b="0" i="0" u="none" strike="noStrike" cap="none">
                <a:solidFill>
                  <a:srgbClr val="000000"/>
                </a:solidFill>
                <a:latin typeface="Arial"/>
                <a:ea typeface="Arial"/>
                <a:cs typeface="Arial"/>
                <a:sym typeface="Arial"/>
              </a:endParaRPr>
            </a:p>
            <a:p>
              <a:pPr marL="171450" marR="0" lvl="1" indent="-171450" algn="l" rtl="0">
                <a:lnSpc>
                  <a:spcPct val="90000"/>
                </a:lnSpc>
                <a:spcBef>
                  <a:spcPts val="735"/>
                </a:spcBef>
                <a:spcAft>
                  <a:spcPts val="0"/>
                </a:spcAft>
                <a:buClr>
                  <a:schemeClr val="dk1"/>
                </a:buClr>
                <a:buSzPts val="1600"/>
                <a:buFont typeface="Calibri"/>
                <a:buChar char="•"/>
              </a:pPr>
              <a:r>
                <a:rPr lang="en-US" sz="1600" b="0" i="0" u="none" strike="noStrike" cap="none">
                  <a:solidFill>
                    <a:schemeClr val="dk1"/>
                  </a:solidFill>
                  <a:latin typeface="Calibri"/>
                  <a:ea typeface="Calibri"/>
                  <a:cs typeface="Calibri"/>
                  <a:sym typeface="Calibri"/>
                </a:rPr>
                <a:t>Use what you learned from testing to improve the bridge.</a:t>
              </a:r>
              <a:endParaRPr sz="1400" b="0" i="0" u="none" strike="noStrike" cap="none">
                <a:solidFill>
                  <a:srgbClr val="000000"/>
                </a:solidFill>
                <a:latin typeface="Arial"/>
                <a:ea typeface="Arial"/>
                <a:cs typeface="Arial"/>
                <a:sym typeface="Arial"/>
              </a:endParaRPr>
            </a:p>
            <a:p>
              <a:pPr marL="171450" marR="0" lvl="1" indent="-171450" algn="l" rtl="0">
                <a:lnSpc>
                  <a:spcPct val="90000"/>
                </a:lnSpc>
                <a:spcBef>
                  <a:spcPts val="240"/>
                </a:spcBef>
                <a:spcAft>
                  <a:spcPts val="0"/>
                </a:spcAft>
                <a:buClr>
                  <a:schemeClr val="dk1"/>
                </a:buClr>
                <a:buSzPts val="1600"/>
                <a:buFont typeface="Calibri"/>
                <a:buChar char="•"/>
              </a:pPr>
              <a:r>
                <a:rPr lang="en-US" sz="1600" b="0" i="0" u="none" strike="noStrike" cap="none">
                  <a:solidFill>
                    <a:schemeClr val="dk1"/>
                  </a:solidFill>
                  <a:latin typeface="Calibri"/>
                  <a:ea typeface="Calibri"/>
                  <a:cs typeface="Calibri"/>
                  <a:sym typeface="Calibri"/>
                </a:rPr>
                <a:t>Retest to see if the improvements worked.</a:t>
              </a:r>
              <a:endParaRPr sz="1400" b="0" i="0" u="none" strike="noStrike" cap="none">
                <a:solidFill>
                  <a:srgbClr val="000000"/>
                </a:solidFill>
                <a:latin typeface="Arial"/>
                <a:ea typeface="Arial"/>
                <a:cs typeface="Arial"/>
                <a:sym typeface="Arial"/>
              </a:endParaRPr>
            </a:p>
          </p:txBody>
        </p:sp>
      </p:grpSp>
      <p:pic>
        <p:nvPicPr>
          <p:cNvPr id="270" name="Google Shape;270;p14" descr="ud logo"/>
          <p:cNvPicPr preferRelativeResize="0"/>
          <p:nvPr/>
        </p:nvPicPr>
        <p:blipFill rotWithShape="1">
          <a:blip r:embed="rId3">
            <a:alphaModFix/>
          </a:blip>
          <a:srcRect/>
          <a:stretch/>
        </p:blipFill>
        <p:spPr>
          <a:xfrm>
            <a:off x="0" y="5118409"/>
            <a:ext cx="1828800" cy="236668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15"/>
          <p:cNvSpPr txBox="1">
            <a:spLocks noGrp="1"/>
          </p:cNvSpPr>
          <p:nvPr>
            <p:ph type="title"/>
          </p:nvPr>
        </p:nvSpPr>
        <p:spPr>
          <a:xfrm>
            <a:off x="1280160" y="466343"/>
            <a:ext cx="9628632" cy="1362113"/>
          </a:xfrm>
          <a:prstGeom prst="rect">
            <a:avLst/>
          </a:prstGeom>
          <a:noFill/>
          <a:ln>
            <a:noFill/>
          </a:ln>
        </p:spPr>
        <p:txBody>
          <a:bodyPr spcFirstLastPara="1" wrap="square" lIns="91425" tIns="45700" rIns="91425" bIns="45700" anchor="ctr" anchorCtr="0">
            <a:noAutofit/>
          </a:bodyPr>
          <a:lstStyle/>
          <a:p>
            <a:pPr marL="0" marR="0" lvl="0" indent="0" algn="l" rtl="0">
              <a:lnSpc>
                <a:spcPct val="95000"/>
              </a:lnSpc>
              <a:spcBef>
                <a:spcPts val="0"/>
              </a:spcBef>
              <a:spcAft>
                <a:spcPts val="0"/>
              </a:spcAft>
              <a:buClr>
                <a:schemeClr val="lt1"/>
              </a:buClr>
              <a:buSzPts val="3000"/>
              <a:buFont typeface="Calibri"/>
              <a:buNone/>
            </a:pPr>
            <a:r>
              <a:rPr lang="en-US" sz="3000" b="0" i="0" u="none" strike="noStrike" cap="none">
                <a:solidFill>
                  <a:schemeClr val="lt1"/>
                </a:solidFill>
                <a:latin typeface="Calibri"/>
                <a:ea typeface="Calibri"/>
                <a:cs typeface="Calibri"/>
                <a:sym typeface="Calibri"/>
              </a:rPr>
              <a:t>Bridge Testing Drawing Example</a:t>
            </a:r>
            <a:endParaRPr/>
          </a:p>
        </p:txBody>
      </p:sp>
      <p:pic>
        <p:nvPicPr>
          <p:cNvPr id="276" name="Google Shape;276;p15" descr="graphic element - diagram of bridge testing example with 2 tables, bridge connection and testing masses on top of the bridge."/>
          <p:cNvPicPr preferRelativeResize="0"/>
          <p:nvPr/>
        </p:nvPicPr>
        <p:blipFill rotWithShape="1">
          <a:blip r:embed="rId3">
            <a:alphaModFix/>
          </a:blip>
          <a:srcRect/>
          <a:stretch/>
        </p:blipFill>
        <p:spPr>
          <a:xfrm>
            <a:off x="1664614" y="1967043"/>
            <a:ext cx="8859723" cy="4220849"/>
          </a:xfrm>
          <a:prstGeom prst="rect">
            <a:avLst/>
          </a:prstGeom>
          <a:noFill/>
          <a:ln>
            <a:noFill/>
          </a:ln>
        </p:spPr>
      </p:pic>
      <p:pic>
        <p:nvPicPr>
          <p:cNvPr id="277" name="Google Shape;277;p15" descr="ud logo"/>
          <p:cNvPicPr preferRelativeResize="0"/>
          <p:nvPr/>
        </p:nvPicPr>
        <p:blipFill rotWithShape="1">
          <a:blip r:embed="rId4">
            <a:alphaModFix/>
          </a:blip>
          <a:srcRect/>
          <a:stretch/>
        </p:blipFill>
        <p:spPr>
          <a:xfrm>
            <a:off x="0" y="5118409"/>
            <a:ext cx="1828800" cy="236668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16"/>
          <p:cNvSpPr txBox="1">
            <a:spLocks noGrp="1"/>
          </p:cNvSpPr>
          <p:nvPr>
            <p:ph type="title"/>
          </p:nvPr>
        </p:nvSpPr>
        <p:spPr>
          <a:xfrm>
            <a:off x="1280160" y="466343"/>
            <a:ext cx="9628632" cy="1362113"/>
          </a:xfrm>
          <a:prstGeom prst="rect">
            <a:avLst/>
          </a:prstGeom>
          <a:noFill/>
          <a:ln>
            <a:noFill/>
          </a:ln>
        </p:spPr>
        <p:txBody>
          <a:bodyPr spcFirstLastPara="1" wrap="square" lIns="91425" tIns="45700" rIns="91425" bIns="45700" anchor="ctr" anchorCtr="0">
            <a:noAutofit/>
          </a:bodyPr>
          <a:lstStyle/>
          <a:p>
            <a:pPr marL="0" marR="0" lvl="0" indent="0" algn="l" rtl="0">
              <a:lnSpc>
                <a:spcPct val="95000"/>
              </a:lnSpc>
              <a:spcBef>
                <a:spcPts val="0"/>
              </a:spcBef>
              <a:spcAft>
                <a:spcPts val="0"/>
              </a:spcAft>
              <a:buClr>
                <a:schemeClr val="lt1"/>
              </a:buClr>
              <a:buSzPts val="3000"/>
              <a:buFont typeface="Calibri"/>
              <a:buNone/>
            </a:pPr>
            <a:r>
              <a:rPr lang="en-US" sz="3000" b="0" i="0" u="none" strike="noStrike" cap="none">
                <a:solidFill>
                  <a:schemeClr val="lt1"/>
                </a:solidFill>
                <a:latin typeface="Calibri"/>
                <a:ea typeface="Calibri"/>
                <a:cs typeface="Calibri"/>
                <a:sym typeface="Calibri"/>
              </a:rPr>
              <a:t>Counting Masses Example</a:t>
            </a:r>
            <a:endParaRPr sz="3000" b="0" i="0" u="none" strike="noStrike" cap="none">
              <a:solidFill>
                <a:schemeClr val="lt1"/>
              </a:solidFill>
              <a:latin typeface="Calibri"/>
              <a:ea typeface="Calibri"/>
              <a:cs typeface="Calibri"/>
              <a:sym typeface="Calibri"/>
            </a:endParaRPr>
          </a:p>
        </p:txBody>
      </p:sp>
      <p:graphicFrame>
        <p:nvGraphicFramePr>
          <p:cNvPr id="283" name="Google Shape;283;p16" descr="table with counting masses example."/>
          <p:cNvGraphicFramePr/>
          <p:nvPr>
            <p:extLst>
              <p:ext uri="{D42A27DB-BD31-4B8C-83A1-F6EECF244321}">
                <p14:modId xmlns:p14="http://schemas.microsoft.com/office/powerpoint/2010/main" val="2767638137"/>
              </p:ext>
            </p:extLst>
          </p:nvPr>
        </p:nvGraphicFramePr>
        <p:xfrm>
          <a:off x="878879" y="2615238"/>
          <a:ext cx="10227575" cy="2423675"/>
        </p:xfrm>
        <a:graphic>
          <a:graphicData uri="http://schemas.openxmlformats.org/drawingml/2006/table">
            <a:tbl>
              <a:tblPr firstRow="1" firstCol="1" bandRow="1">
                <a:noFill/>
                <a:tableStyleId>{D25185E9-94BB-4265-AB06-C63CDD5BC62F}</a:tableStyleId>
              </a:tblPr>
              <a:tblGrid>
                <a:gridCol w="2615175">
                  <a:extLst>
                    <a:ext uri="{9D8B030D-6E8A-4147-A177-3AD203B41FA5}">
                      <a16:colId xmlns:a16="http://schemas.microsoft.com/office/drawing/2014/main" val="20000"/>
                    </a:ext>
                  </a:extLst>
                </a:gridCol>
                <a:gridCol w="2295150">
                  <a:extLst>
                    <a:ext uri="{9D8B030D-6E8A-4147-A177-3AD203B41FA5}">
                      <a16:colId xmlns:a16="http://schemas.microsoft.com/office/drawing/2014/main" val="20001"/>
                    </a:ext>
                  </a:extLst>
                </a:gridCol>
                <a:gridCol w="1847100">
                  <a:extLst>
                    <a:ext uri="{9D8B030D-6E8A-4147-A177-3AD203B41FA5}">
                      <a16:colId xmlns:a16="http://schemas.microsoft.com/office/drawing/2014/main" val="20002"/>
                    </a:ext>
                  </a:extLst>
                </a:gridCol>
                <a:gridCol w="1901950">
                  <a:extLst>
                    <a:ext uri="{9D8B030D-6E8A-4147-A177-3AD203B41FA5}">
                      <a16:colId xmlns:a16="http://schemas.microsoft.com/office/drawing/2014/main" val="20003"/>
                    </a:ext>
                  </a:extLst>
                </a:gridCol>
                <a:gridCol w="1568200">
                  <a:extLst>
                    <a:ext uri="{9D8B030D-6E8A-4147-A177-3AD203B41FA5}">
                      <a16:colId xmlns:a16="http://schemas.microsoft.com/office/drawing/2014/main" val="20004"/>
                    </a:ext>
                  </a:extLst>
                </a:gridCol>
              </a:tblGrid>
              <a:tr h="605925">
                <a:tc>
                  <a:txBody>
                    <a:bodyPr/>
                    <a:lstStyle/>
                    <a:p>
                      <a:pPr marL="0" marR="0" lvl="0" indent="0" algn="ctr" rtl="0">
                        <a:lnSpc>
                          <a:spcPct val="115000"/>
                        </a:lnSpc>
                        <a:spcBef>
                          <a:spcPts val="0"/>
                        </a:spcBef>
                        <a:spcAft>
                          <a:spcPts val="0"/>
                        </a:spcAft>
                        <a:buClr>
                          <a:srgbClr val="000000"/>
                        </a:buClr>
                        <a:buSzPts val="2800"/>
                        <a:buFont typeface="Arial"/>
                        <a:buNone/>
                      </a:pPr>
                      <a:r>
                        <a:rPr lang="en-US" sz="2800" u="none" strike="noStrike" cap="none"/>
                        <a:t>Mass:</a:t>
                      </a:r>
                      <a:endParaRPr sz="2800" u="none" strike="noStrike" cap="none">
                        <a:latin typeface="Calibri"/>
                        <a:ea typeface="Calibri"/>
                        <a:cs typeface="Calibri"/>
                        <a:sym typeface="Calibri"/>
                      </a:endParaRPr>
                    </a:p>
                  </a:txBody>
                  <a:tcPr marL="68575" marR="68575" marT="0" marB="0" anchor="ctr"/>
                </a:tc>
                <a:tc>
                  <a:txBody>
                    <a:bodyPr/>
                    <a:lstStyle/>
                    <a:p>
                      <a:pPr marL="0" marR="0" lvl="0" indent="0" algn="ctr" rtl="0">
                        <a:lnSpc>
                          <a:spcPct val="115000"/>
                        </a:lnSpc>
                        <a:spcBef>
                          <a:spcPts val="0"/>
                        </a:spcBef>
                        <a:spcAft>
                          <a:spcPts val="0"/>
                        </a:spcAft>
                        <a:buClr>
                          <a:srgbClr val="000000"/>
                        </a:buClr>
                        <a:buSzPts val="2800"/>
                        <a:buFont typeface="Arial"/>
                        <a:buNone/>
                      </a:pPr>
                      <a:r>
                        <a:rPr lang="en-US" sz="2800" u="none" strike="noStrike" cap="none"/>
                        <a:t>1000 grams</a:t>
                      </a:r>
                      <a:endParaRPr sz="2800" u="none" strike="noStrike" cap="none">
                        <a:latin typeface="Calibri"/>
                        <a:ea typeface="Calibri"/>
                        <a:cs typeface="Calibri"/>
                        <a:sym typeface="Calibri"/>
                      </a:endParaRPr>
                    </a:p>
                  </a:txBody>
                  <a:tcPr marL="68575" marR="68575" marT="0" marB="0"/>
                </a:tc>
                <a:tc>
                  <a:txBody>
                    <a:bodyPr/>
                    <a:lstStyle/>
                    <a:p>
                      <a:pPr marL="0" marR="0" lvl="0" indent="0" algn="ctr" rtl="0">
                        <a:lnSpc>
                          <a:spcPct val="115000"/>
                        </a:lnSpc>
                        <a:spcBef>
                          <a:spcPts val="0"/>
                        </a:spcBef>
                        <a:spcAft>
                          <a:spcPts val="0"/>
                        </a:spcAft>
                        <a:buClr>
                          <a:srgbClr val="000000"/>
                        </a:buClr>
                        <a:buSzPts val="2800"/>
                        <a:buFont typeface="Arial"/>
                        <a:buNone/>
                      </a:pPr>
                      <a:r>
                        <a:rPr lang="en-US" sz="2800" u="none" strike="noStrike" cap="none"/>
                        <a:t>500 grams</a:t>
                      </a:r>
                      <a:endParaRPr sz="2800" u="none" strike="noStrike" cap="none">
                        <a:latin typeface="Calibri"/>
                        <a:ea typeface="Calibri"/>
                        <a:cs typeface="Calibri"/>
                        <a:sym typeface="Calibri"/>
                      </a:endParaRPr>
                    </a:p>
                  </a:txBody>
                  <a:tcPr marL="68575" marR="68575" marT="0" marB="0"/>
                </a:tc>
                <a:tc>
                  <a:txBody>
                    <a:bodyPr/>
                    <a:lstStyle/>
                    <a:p>
                      <a:pPr marL="0" marR="0" lvl="0" indent="0" algn="ctr" rtl="0">
                        <a:lnSpc>
                          <a:spcPct val="115000"/>
                        </a:lnSpc>
                        <a:spcBef>
                          <a:spcPts val="0"/>
                        </a:spcBef>
                        <a:spcAft>
                          <a:spcPts val="0"/>
                        </a:spcAft>
                        <a:buClr>
                          <a:srgbClr val="000000"/>
                        </a:buClr>
                        <a:buSzPts val="2800"/>
                        <a:buFont typeface="Arial"/>
                        <a:buNone/>
                      </a:pPr>
                      <a:r>
                        <a:rPr lang="en-US" sz="2800" u="none" strike="noStrike" cap="none"/>
                        <a:t>100 grams </a:t>
                      </a:r>
                      <a:endParaRPr sz="2800" u="none" strike="noStrike" cap="none">
                        <a:latin typeface="Calibri"/>
                        <a:ea typeface="Calibri"/>
                        <a:cs typeface="Calibri"/>
                        <a:sym typeface="Calibri"/>
                      </a:endParaRPr>
                    </a:p>
                  </a:txBody>
                  <a:tcPr marL="68575" marR="68575" marT="0" marB="0"/>
                </a:tc>
                <a:tc>
                  <a:txBody>
                    <a:bodyPr/>
                    <a:lstStyle/>
                    <a:p>
                      <a:pPr marL="0" marR="0" lvl="0" indent="0" algn="ctr" rtl="0">
                        <a:lnSpc>
                          <a:spcPct val="115000"/>
                        </a:lnSpc>
                        <a:spcBef>
                          <a:spcPts val="0"/>
                        </a:spcBef>
                        <a:spcAft>
                          <a:spcPts val="0"/>
                        </a:spcAft>
                        <a:buClr>
                          <a:srgbClr val="000000"/>
                        </a:buClr>
                        <a:buSzPts val="2800"/>
                        <a:buFont typeface="Arial"/>
                        <a:buNone/>
                      </a:pPr>
                      <a:r>
                        <a:rPr lang="en-US" sz="2800" u="none" strike="noStrike" cap="none"/>
                        <a:t>50 grams </a:t>
                      </a:r>
                      <a:endParaRPr sz="2800" u="none" strike="noStrike" cap="none">
                        <a:latin typeface="Calibri"/>
                        <a:ea typeface="Calibri"/>
                        <a:cs typeface="Calibri"/>
                        <a:sym typeface="Calibri"/>
                      </a:endParaRPr>
                    </a:p>
                  </a:txBody>
                  <a:tcPr marL="68575" marR="68575" marT="0" marB="0"/>
                </a:tc>
                <a:extLst>
                  <a:ext uri="{0D108BD9-81ED-4DB2-BD59-A6C34878D82A}">
                    <a16:rowId xmlns:a16="http://schemas.microsoft.com/office/drawing/2014/main" val="10000"/>
                  </a:ext>
                </a:extLst>
              </a:tr>
              <a:tr h="1817750">
                <a:tc>
                  <a:txBody>
                    <a:bodyPr/>
                    <a:lstStyle/>
                    <a:p>
                      <a:pPr marL="0" marR="0" lvl="0" indent="0" algn="ctr" rtl="0">
                        <a:lnSpc>
                          <a:spcPct val="115000"/>
                        </a:lnSpc>
                        <a:spcBef>
                          <a:spcPts val="0"/>
                        </a:spcBef>
                        <a:spcAft>
                          <a:spcPts val="0"/>
                        </a:spcAft>
                        <a:buClr>
                          <a:srgbClr val="000000"/>
                        </a:buClr>
                        <a:buSzPts val="2800"/>
                        <a:buFont typeface="Arial"/>
                        <a:buNone/>
                      </a:pPr>
                      <a:r>
                        <a:rPr lang="en-US" sz="2800" u="none" strike="noStrike" cap="none"/>
                        <a:t>Number of Masses the Bridge Held:</a:t>
                      </a:r>
                      <a:endParaRPr sz="2800" u="none" strike="noStrike" cap="none">
                        <a:latin typeface="Calibri"/>
                        <a:ea typeface="Calibri"/>
                        <a:cs typeface="Calibri"/>
                        <a:sym typeface="Calibri"/>
                      </a:endParaRPr>
                    </a:p>
                  </a:txBody>
                  <a:tcPr marL="68575" marR="68575" marT="0" marB="0" anchor="ctr"/>
                </a:tc>
                <a:tc>
                  <a:txBody>
                    <a:bodyPr/>
                    <a:lstStyle/>
                    <a:p>
                      <a:pPr marL="0" marR="0" lvl="0" indent="0" algn="ctr" rtl="0">
                        <a:lnSpc>
                          <a:spcPct val="115000"/>
                        </a:lnSpc>
                        <a:spcBef>
                          <a:spcPts val="0"/>
                        </a:spcBef>
                        <a:spcAft>
                          <a:spcPts val="0"/>
                        </a:spcAft>
                        <a:buClr>
                          <a:srgbClr val="000000"/>
                        </a:buClr>
                        <a:buSzPts val="3200"/>
                        <a:buFont typeface="Arial"/>
                        <a:buNone/>
                      </a:pPr>
                      <a:r>
                        <a:rPr lang="en-US" sz="3200" u="none" strike="noStrike" cap="none"/>
                        <a:t>2</a:t>
                      </a:r>
                      <a:endParaRPr sz="3200" u="none" strike="noStrike" cap="none">
                        <a:latin typeface="Calibri"/>
                        <a:ea typeface="Calibri"/>
                        <a:cs typeface="Calibri"/>
                        <a:sym typeface="Calibri"/>
                      </a:endParaRPr>
                    </a:p>
                  </a:txBody>
                  <a:tcPr marL="68575" marR="68575" marT="0" marB="0" anchor="ctr"/>
                </a:tc>
                <a:tc>
                  <a:txBody>
                    <a:bodyPr/>
                    <a:lstStyle/>
                    <a:p>
                      <a:pPr marL="0" marR="0" lvl="0" indent="0" algn="ctr" rtl="0">
                        <a:lnSpc>
                          <a:spcPct val="115000"/>
                        </a:lnSpc>
                        <a:spcBef>
                          <a:spcPts val="0"/>
                        </a:spcBef>
                        <a:spcAft>
                          <a:spcPts val="0"/>
                        </a:spcAft>
                        <a:buClr>
                          <a:srgbClr val="000000"/>
                        </a:buClr>
                        <a:buSzPts val="3200"/>
                        <a:buFont typeface="Arial"/>
                        <a:buNone/>
                      </a:pPr>
                      <a:r>
                        <a:rPr lang="en-US" sz="3200" u="none" strike="noStrike" cap="none"/>
                        <a:t>1</a:t>
                      </a:r>
                      <a:endParaRPr sz="3200" u="none" strike="noStrike" cap="none">
                        <a:latin typeface="Calibri"/>
                        <a:ea typeface="Calibri"/>
                        <a:cs typeface="Calibri"/>
                        <a:sym typeface="Calibri"/>
                      </a:endParaRPr>
                    </a:p>
                  </a:txBody>
                  <a:tcPr marL="68575" marR="68575" marT="0" marB="0" anchor="ctr"/>
                </a:tc>
                <a:tc>
                  <a:txBody>
                    <a:bodyPr/>
                    <a:lstStyle/>
                    <a:p>
                      <a:pPr marL="0" marR="0" lvl="0" indent="0" algn="ctr" rtl="0">
                        <a:lnSpc>
                          <a:spcPct val="115000"/>
                        </a:lnSpc>
                        <a:spcBef>
                          <a:spcPts val="0"/>
                        </a:spcBef>
                        <a:spcAft>
                          <a:spcPts val="0"/>
                        </a:spcAft>
                        <a:buClr>
                          <a:srgbClr val="000000"/>
                        </a:buClr>
                        <a:buSzPts val="3200"/>
                        <a:buFont typeface="Arial"/>
                        <a:buNone/>
                      </a:pPr>
                      <a:r>
                        <a:rPr lang="en-US" sz="3200" u="none" strike="noStrike" cap="none"/>
                        <a:t>1</a:t>
                      </a:r>
                      <a:endParaRPr sz="3200" u="none" strike="noStrike" cap="none">
                        <a:latin typeface="Calibri"/>
                        <a:ea typeface="Calibri"/>
                        <a:cs typeface="Calibri"/>
                        <a:sym typeface="Calibri"/>
                      </a:endParaRPr>
                    </a:p>
                  </a:txBody>
                  <a:tcPr marL="68575" marR="68575" marT="0" marB="0" anchor="ctr"/>
                </a:tc>
                <a:tc>
                  <a:txBody>
                    <a:bodyPr/>
                    <a:lstStyle/>
                    <a:p>
                      <a:pPr marL="0" marR="0" lvl="0" indent="0" algn="ctr" rtl="0">
                        <a:lnSpc>
                          <a:spcPct val="115000"/>
                        </a:lnSpc>
                        <a:spcBef>
                          <a:spcPts val="0"/>
                        </a:spcBef>
                        <a:spcAft>
                          <a:spcPts val="0"/>
                        </a:spcAft>
                        <a:buClr>
                          <a:srgbClr val="000000"/>
                        </a:buClr>
                        <a:buSzPts val="3200"/>
                        <a:buFont typeface="Arial"/>
                        <a:buNone/>
                      </a:pPr>
                      <a:r>
                        <a:rPr lang="en-US" sz="3200" u="none" strike="noStrike" cap="none" dirty="0"/>
                        <a:t>1</a:t>
                      </a:r>
                      <a:endParaRPr sz="3200" u="none" strike="noStrike" cap="none" dirty="0">
                        <a:latin typeface="Calibri"/>
                        <a:ea typeface="Calibri"/>
                        <a:cs typeface="Calibri"/>
                        <a:sym typeface="Calibri"/>
                      </a:endParaRPr>
                    </a:p>
                  </a:txBody>
                  <a:tcPr marL="68575" marR="68575" marT="0" marB="0" anchor="ctr"/>
                </a:tc>
                <a:extLst>
                  <a:ext uri="{0D108BD9-81ED-4DB2-BD59-A6C34878D82A}">
                    <a16:rowId xmlns:a16="http://schemas.microsoft.com/office/drawing/2014/main" val="10001"/>
                  </a:ext>
                </a:extLst>
              </a:tr>
            </a:tbl>
          </a:graphicData>
        </a:graphic>
      </p:graphicFrame>
      <p:sp>
        <p:nvSpPr>
          <p:cNvPr id="285" name="Google Shape;285;p16"/>
          <p:cNvSpPr txBox="1"/>
          <p:nvPr/>
        </p:nvSpPr>
        <p:spPr>
          <a:xfrm>
            <a:off x="1280160" y="5353256"/>
            <a:ext cx="8066064" cy="52322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0" i="0" u="none" strike="noStrike" cap="none">
                <a:solidFill>
                  <a:schemeClr val="dk1"/>
                </a:solidFill>
                <a:latin typeface="Calibri"/>
                <a:ea typeface="Calibri"/>
                <a:cs typeface="Calibri"/>
                <a:sym typeface="Calibri"/>
              </a:rPr>
              <a:t>Total Mass the Bridge Held: </a:t>
            </a:r>
            <a:r>
              <a:rPr lang="en-US" sz="2800" b="0" i="0" u="sng" strike="noStrike" cap="none">
                <a:solidFill>
                  <a:schemeClr val="dk1"/>
                </a:solidFill>
                <a:latin typeface="Calibri"/>
                <a:ea typeface="Calibri"/>
                <a:cs typeface="Calibri"/>
                <a:sym typeface="Calibri"/>
              </a:rPr>
              <a:t>2,650 grams</a:t>
            </a:r>
            <a:endParaRPr sz="1400" b="0" i="0" u="none" strike="noStrike" cap="none">
              <a:solidFill>
                <a:srgbClr val="000000"/>
              </a:solidFill>
              <a:latin typeface="Arial"/>
              <a:ea typeface="Arial"/>
              <a:cs typeface="Arial"/>
              <a:sym typeface="Arial"/>
            </a:endParaRPr>
          </a:p>
        </p:txBody>
      </p:sp>
      <p:pic>
        <p:nvPicPr>
          <p:cNvPr id="286" name="Google Shape;286;p16" descr="ud logo"/>
          <p:cNvPicPr preferRelativeResize="0"/>
          <p:nvPr/>
        </p:nvPicPr>
        <p:blipFill rotWithShape="1">
          <a:blip r:embed="rId3">
            <a:alphaModFix/>
          </a:blip>
          <a:srcRect/>
          <a:stretch/>
        </p:blipFill>
        <p:spPr>
          <a:xfrm>
            <a:off x="0" y="5118409"/>
            <a:ext cx="1828800" cy="236668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17"/>
          <p:cNvSpPr txBox="1">
            <a:spLocks noGrp="1"/>
          </p:cNvSpPr>
          <p:nvPr>
            <p:ph type="title"/>
          </p:nvPr>
        </p:nvSpPr>
        <p:spPr>
          <a:xfrm>
            <a:off x="1280160" y="466343"/>
            <a:ext cx="9628632" cy="1362113"/>
          </a:xfrm>
          <a:prstGeom prst="rect">
            <a:avLst/>
          </a:prstGeom>
          <a:noFill/>
          <a:ln>
            <a:noFill/>
          </a:ln>
        </p:spPr>
        <p:txBody>
          <a:bodyPr spcFirstLastPara="1" wrap="square" lIns="91425" tIns="45700" rIns="91425" bIns="45700" anchor="ctr" anchorCtr="0">
            <a:noAutofit/>
          </a:bodyPr>
          <a:lstStyle/>
          <a:p>
            <a:pPr marL="0" marR="0" lvl="0" indent="0" algn="l" rtl="0">
              <a:lnSpc>
                <a:spcPct val="95000"/>
              </a:lnSpc>
              <a:spcBef>
                <a:spcPts val="0"/>
              </a:spcBef>
              <a:spcAft>
                <a:spcPts val="0"/>
              </a:spcAft>
              <a:buClr>
                <a:schemeClr val="lt1"/>
              </a:buClr>
              <a:buSzPts val="3000"/>
              <a:buFont typeface="Calibri"/>
              <a:buNone/>
            </a:pPr>
            <a:r>
              <a:rPr lang="en-US" sz="3000" b="0" i="0" u="none" strike="noStrike" cap="none">
                <a:solidFill>
                  <a:schemeClr val="lt1"/>
                </a:solidFill>
                <a:latin typeface="Calibri"/>
                <a:ea typeface="Calibri"/>
                <a:cs typeface="Calibri"/>
                <a:sym typeface="Calibri"/>
              </a:rPr>
              <a:t>Concluding Questions</a:t>
            </a:r>
            <a:endParaRPr/>
          </a:p>
        </p:txBody>
      </p:sp>
      <p:sp>
        <p:nvSpPr>
          <p:cNvPr id="292" name="Google Shape;292;p17"/>
          <p:cNvSpPr txBox="1">
            <a:spLocks noGrp="1"/>
          </p:cNvSpPr>
          <p:nvPr>
            <p:ph type="body" idx="1"/>
          </p:nvPr>
        </p:nvSpPr>
        <p:spPr>
          <a:xfrm>
            <a:off x="1921998" y="2839769"/>
            <a:ext cx="4489704" cy="2807208"/>
          </a:xfrm>
          <a:prstGeom prst="rect">
            <a:avLst/>
          </a:prstGeom>
          <a:noFill/>
          <a:ln>
            <a:noFill/>
          </a:ln>
        </p:spPr>
        <p:txBody>
          <a:bodyPr spcFirstLastPara="1" wrap="square" lIns="91425" tIns="45700" rIns="91425" bIns="45700" anchor="t" anchorCtr="0">
            <a:noAutofit/>
          </a:bodyPr>
          <a:lstStyle/>
          <a:p>
            <a:pPr marL="228600" marR="0" lvl="0" indent="-228600" algn="l" rtl="0">
              <a:lnSpc>
                <a:spcPct val="100000"/>
              </a:lnSpc>
              <a:spcBef>
                <a:spcPts val="0"/>
              </a:spcBef>
              <a:spcAft>
                <a:spcPts val="0"/>
              </a:spcAft>
              <a:buClr>
                <a:schemeClr val="dk1"/>
              </a:buClr>
              <a:buSzPts val="2200"/>
              <a:buFont typeface="Noto Sans Symbols"/>
              <a:buChar char="▪"/>
            </a:pPr>
            <a:r>
              <a:rPr lang="en-US" sz="2200" b="0" i="0" u="none" strike="noStrike" cap="none" dirty="0">
                <a:solidFill>
                  <a:schemeClr val="dk1"/>
                </a:solidFill>
                <a:latin typeface="Calibri"/>
                <a:ea typeface="Calibri"/>
                <a:cs typeface="Calibri"/>
                <a:sym typeface="Calibri"/>
              </a:rPr>
              <a:t>Who designs, engineers and builds bridges?</a:t>
            </a:r>
            <a:endParaRPr dirty="0"/>
          </a:p>
          <a:p>
            <a:pPr marL="228600" marR="0" lvl="0" indent="-228600" algn="l" rtl="0">
              <a:lnSpc>
                <a:spcPct val="100000"/>
              </a:lnSpc>
              <a:spcBef>
                <a:spcPts val="1500"/>
              </a:spcBef>
              <a:spcAft>
                <a:spcPts val="0"/>
              </a:spcAft>
              <a:buClr>
                <a:schemeClr val="dk1"/>
              </a:buClr>
              <a:buSzPts val="2200"/>
              <a:buFont typeface="Noto Sans Symbols"/>
              <a:buChar char="▪"/>
            </a:pPr>
            <a:r>
              <a:rPr lang="en-US" sz="2200" b="0" i="0" u="none" strike="noStrike" cap="none" dirty="0">
                <a:solidFill>
                  <a:schemeClr val="dk1"/>
                </a:solidFill>
                <a:latin typeface="Calibri"/>
                <a:ea typeface="Calibri"/>
                <a:cs typeface="Calibri"/>
                <a:sym typeface="Calibri"/>
              </a:rPr>
              <a:t>Why are bridges important for people?</a:t>
            </a:r>
            <a:endParaRPr dirty="0"/>
          </a:p>
          <a:p>
            <a:pPr marL="228600" marR="0" lvl="0" indent="-228600" algn="l" rtl="0">
              <a:lnSpc>
                <a:spcPct val="100000"/>
              </a:lnSpc>
              <a:spcBef>
                <a:spcPts val="1500"/>
              </a:spcBef>
              <a:spcAft>
                <a:spcPts val="0"/>
              </a:spcAft>
              <a:buClr>
                <a:schemeClr val="dk1"/>
              </a:buClr>
              <a:buSzPts val="2200"/>
              <a:buFont typeface="Noto Sans Symbols"/>
              <a:buChar char="▪"/>
            </a:pPr>
            <a:r>
              <a:rPr lang="en-US" sz="2200" b="0" i="0" u="none" strike="noStrike" cap="none" dirty="0">
                <a:solidFill>
                  <a:schemeClr val="dk1"/>
                </a:solidFill>
                <a:latin typeface="Calibri"/>
                <a:ea typeface="Calibri"/>
                <a:cs typeface="Calibri"/>
                <a:sym typeface="Calibri"/>
              </a:rPr>
              <a:t>What are the steps to making a bridge?</a:t>
            </a:r>
            <a:endParaRPr dirty="0"/>
          </a:p>
        </p:txBody>
      </p:sp>
      <p:pic>
        <p:nvPicPr>
          <p:cNvPr id="293" name="Google Shape;293;p17" descr="decorative image"/>
          <p:cNvPicPr preferRelativeResize="0"/>
          <p:nvPr/>
        </p:nvPicPr>
        <p:blipFill rotWithShape="1">
          <a:blip r:embed="rId3">
            <a:alphaModFix/>
          </a:blip>
          <a:srcRect l="28812" r="29077"/>
          <a:stretch/>
        </p:blipFill>
        <p:spPr>
          <a:xfrm>
            <a:off x="7673607" y="2706271"/>
            <a:ext cx="2287689" cy="2852203"/>
          </a:xfrm>
          <a:prstGeom prst="rect">
            <a:avLst/>
          </a:prstGeom>
          <a:noFill/>
          <a:ln>
            <a:noFill/>
          </a:ln>
        </p:spPr>
      </p:pic>
      <p:sp>
        <p:nvSpPr>
          <p:cNvPr id="294" name="Google Shape;294;p17"/>
          <p:cNvSpPr txBox="1"/>
          <p:nvPr/>
        </p:nvSpPr>
        <p:spPr>
          <a:xfrm>
            <a:off x="8303711" y="5646977"/>
            <a:ext cx="1587731" cy="24622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US" sz="1000" b="0" i="0" u="sng" strike="noStrike" cap="none">
                <a:solidFill>
                  <a:schemeClr val="hlink"/>
                </a:solidFill>
                <a:latin typeface="Calibri"/>
                <a:ea typeface="Calibri"/>
                <a:cs typeface="Calibri"/>
                <a:sym typeface="Calibri"/>
                <a:hlinkClick r:id="rId4"/>
              </a:rPr>
              <a:t>www.goodreads.com</a:t>
            </a:r>
            <a:endParaRPr sz="1000" b="0" i="0" u="none" strike="noStrike" cap="none">
              <a:solidFill>
                <a:schemeClr val="dk1"/>
              </a:solidFill>
              <a:latin typeface="Calibri"/>
              <a:ea typeface="Calibri"/>
              <a:cs typeface="Calibri"/>
              <a:sym typeface="Calibri"/>
            </a:endParaRPr>
          </a:p>
        </p:txBody>
      </p:sp>
      <p:pic>
        <p:nvPicPr>
          <p:cNvPr id="295" name="Google Shape;295;p17" descr="ud logo"/>
          <p:cNvPicPr preferRelativeResize="0"/>
          <p:nvPr/>
        </p:nvPicPr>
        <p:blipFill rotWithShape="1">
          <a:blip r:embed="rId5">
            <a:alphaModFix/>
          </a:blip>
          <a:srcRect/>
          <a:stretch/>
        </p:blipFill>
        <p:spPr>
          <a:xfrm>
            <a:off x="0" y="5118409"/>
            <a:ext cx="1828800" cy="236668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
          <p:cNvSpPr txBox="1">
            <a:spLocks noGrp="1"/>
          </p:cNvSpPr>
          <p:nvPr>
            <p:ph type="title"/>
          </p:nvPr>
        </p:nvSpPr>
        <p:spPr>
          <a:xfrm>
            <a:off x="1280160" y="466343"/>
            <a:ext cx="9628632" cy="1362113"/>
          </a:xfrm>
          <a:prstGeom prst="rect">
            <a:avLst/>
          </a:prstGeom>
          <a:noFill/>
          <a:ln>
            <a:noFill/>
          </a:ln>
        </p:spPr>
        <p:txBody>
          <a:bodyPr spcFirstLastPara="1" wrap="square" lIns="91425" tIns="45700" rIns="91425" bIns="45700" anchor="ctr" anchorCtr="0">
            <a:noAutofit/>
          </a:bodyPr>
          <a:lstStyle/>
          <a:p>
            <a:pPr marL="0" marR="0" lvl="0" indent="0" algn="l" rtl="0">
              <a:lnSpc>
                <a:spcPct val="95000"/>
              </a:lnSpc>
              <a:spcBef>
                <a:spcPts val="0"/>
              </a:spcBef>
              <a:spcAft>
                <a:spcPts val="0"/>
              </a:spcAft>
              <a:buClr>
                <a:schemeClr val="lt1"/>
              </a:buClr>
              <a:buSzPts val="3000"/>
              <a:buFont typeface="Calibri"/>
              <a:buNone/>
            </a:pPr>
            <a:r>
              <a:rPr lang="en-US" sz="3000" b="0" i="0" u="none" strike="noStrike" cap="none">
                <a:solidFill>
                  <a:schemeClr val="lt1"/>
                </a:solidFill>
                <a:latin typeface="Calibri"/>
                <a:ea typeface="Calibri"/>
                <a:cs typeface="Calibri"/>
                <a:sym typeface="Calibri"/>
              </a:rPr>
              <a:t>Day 1: Journal Entry</a:t>
            </a:r>
            <a:endParaRPr/>
          </a:p>
        </p:txBody>
      </p:sp>
      <p:sp>
        <p:nvSpPr>
          <p:cNvPr id="105" name="Google Shape;105;p2"/>
          <p:cNvSpPr txBox="1">
            <a:spLocks noGrp="1"/>
          </p:cNvSpPr>
          <p:nvPr>
            <p:ph type="body" idx="1"/>
          </p:nvPr>
        </p:nvSpPr>
        <p:spPr>
          <a:xfrm>
            <a:off x="1280148" y="2190750"/>
            <a:ext cx="5471400" cy="3986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200"/>
              <a:buFont typeface="Noto Sans Symbols"/>
              <a:buNone/>
            </a:pPr>
            <a:r>
              <a:rPr lang="en-US" sz="3000" b="0" i="0" u="none" strike="noStrike" cap="none">
                <a:solidFill>
                  <a:schemeClr val="dk1"/>
                </a:solidFill>
                <a:latin typeface="Calibri"/>
                <a:ea typeface="Calibri"/>
                <a:cs typeface="Calibri"/>
                <a:sym typeface="Calibri"/>
              </a:rPr>
              <a:t>Describe your favorite animal.</a:t>
            </a:r>
            <a:endParaRPr sz="30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2200"/>
              <a:buFont typeface="Noto Sans Symbols"/>
              <a:buNone/>
            </a:pPr>
            <a:r>
              <a:rPr lang="en-US" sz="2200" b="0" i="0" u="none" strike="noStrike" cap="none">
                <a:solidFill>
                  <a:schemeClr val="dk1"/>
                </a:solidFill>
                <a:latin typeface="Calibri"/>
                <a:ea typeface="Calibri"/>
                <a:cs typeface="Calibri"/>
                <a:sym typeface="Calibri"/>
              </a:rPr>
              <a:t> </a:t>
            </a:r>
            <a:endParaRPr/>
          </a:p>
          <a:p>
            <a:pPr marL="685800" marR="0" lvl="1" indent="-228600" algn="l" rtl="0">
              <a:lnSpc>
                <a:spcPct val="100000"/>
              </a:lnSpc>
              <a:spcBef>
                <a:spcPts val="300"/>
              </a:spcBef>
              <a:spcAft>
                <a:spcPts val="0"/>
              </a:spcAft>
              <a:buClr>
                <a:schemeClr val="dk1"/>
              </a:buClr>
              <a:buSzPts val="2000"/>
              <a:buFont typeface="Noto Sans Symbols"/>
              <a:buChar char="▪"/>
            </a:pPr>
            <a:r>
              <a:rPr lang="en-US" sz="2000" b="0" i="0" u="none" strike="noStrike" cap="none">
                <a:solidFill>
                  <a:schemeClr val="dk1"/>
                </a:solidFill>
                <a:latin typeface="Calibri"/>
                <a:ea typeface="Calibri"/>
                <a:cs typeface="Calibri"/>
                <a:sym typeface="Calibri"/>
              </a:rPr>
              <a:t>What does the animal look like?</a:t>
            </a:r>
            <a:endParaRPr/>
          </a:p>
          <a:p>
            <a:pPr marL="685800" marR="0" lvl="1" indent="-228600" algn="l" rtl="0">
              <a:lnSpc>
                <a:spcPct val="100000"/>
              </a:lnSpc>
              <a:spcBef>
                <a:spcPts val="300"/>
              </a:spcBef>
              <a:spcAft>
                <a:spcPts val="0"/>
              </a:spcAft>
              <a:buClr>
                <a:schemeClr val="dk1"/>
              </a:buClr>
              <a:buSzPts val="2000"/>
              <a:buFont typeface="Noto Sans Symbols"/>
              <a:buChar char="▪"/>
            </a:pPr>
            <a:r>
              <a:rPr lang="en-US" sz="2000" b="0" i="0" u="none" strike="noStrike" cap="none">
                <a:solidFill>
                  <a:schemeClr val="dk1"/>
                </a:solidFill>
                <a:latin typeface="Calibri"/>
                <a:ea typeface="Calibri"/>
                <a:cs typeface="Calibri"/>
                <a:sym typeface="Calibri"/>
              </a:rPr>
              <a:t>How big or small is the animal?</a:t>
            </a:r>
            <a:endParaRPr/>
          </a:p>
          <a:p>
            <a:pPr marL="685800" marR="0" lvl="1" indent="-228600" algn="l" rtl="0">
              <a:lnSpc>
                <a:spcPct val="100000"/>
              </a:lnSpc>
              <a:spcBef>
                <a:spcPts val="300"/>
              </a:spcBef>
              <a:spcAft>
                <a:spcPts val="0"/>
              </a:spcAft>
              <a:buClr>
                <a:schemeClr val="dk1"/>
              </a:buClr>
              <a:buSzPts val="2000"/>
              <a:buFont typeface="Noto Sans Symbols"/>
              <a:buChar char="▪"/>
            </a:pPr>
            <a:r>
              <a:rPr lang="en-US" sz="2000" b="0" i="0" u="none" strike="noStrike" cap="none">
                <a:solidFill>
                  <a:schemeClr val="dk1"/>
                </a:solidFill>
                <a:latin typeface="Calibri"/>
                <a:ea typeface="Calibri"/>
                <a:cs typeface="Calibri"/>
                <a:sym typeface="Calibri"/>
              </a:rPr>
              <a:t>Where does the animal live?</a:t>
            </a:r>
            <a:endParaRPr/>
          </a:p>
          <a:p>
            <a:pPr marL="685800" marR="0" lvl="1" indent="-228600" algn="l" rtl="0">
              <a:lnSpc>
                <a:spcPct val="100000"/>
              </a:lnSpc>
              <a:spcBef>
                <a:spcPts val="300"/>
              </a:spcBef>
              <a:spcAft>
                <a:spcPts val="0"/>
              </a:spcAft>
              <a:buClr>
                <a:schemeClr val="dk1"/>
              </a:buClr>
              <a:buSzPts val="2000"/>
              <a:buFont typeface="Noto Sans Symbols"/>
              <a:buChar char="▪"/>
            </a:pPr>
            <a:r>
              <a:rPr lang="en-US" sz="2000" b="0" i="0" u="none" strike="noStrike" cap="none">
                <a:solidFill>
                  <a:schemeClr val="dk1"/>
                </a:solidFill>
                <a:latin typeface="Calibri"/>
                <a:ea typeface="Calibri"/>
                <a:cs typeface="Calibri"/>
                <a:sym typeface="Calibri"/>
              </a:rPr>
              <a:t>What does the animal like to eat?</a:t>
            </a:r>
            <a:endParaRPr/>
          </a:p>
          <a:p>
            <a:pPr marL="685800" marR="0" lvl="1" indent="-228600" algn="l" rtl="0">
              <a:lnSpc>
                <a:spcPct val="100000"/>
              </a:lnSpc>
              <a:spcBef>
                <a:spcPts val="300"/>
              </a:spcBef>
              <a:spcAft>
                <a:spcPts val="0"/>
              </a:spcAft>
              <a:buClr>
                <a:schemeClr val="dk1"/>
              </a:buClr>
              <a:buSzPts val="2000"/>
              <a:buFont typeface="Noto Sans Symbols"/>
              <a:buChar char="▪"/>
            </a:pPr>
            <a:r>
              <a:rPr lang="en-US" sz="2000" b="0" i="0" u="none" strike="noStrike" cap="none">
                <a:solidFill>
                  <a:schemeClr val="dk1"/>
                </a:solidFill>
                <a:latin typeface="Calibri"/>
                <a:ea typeface="Calibri"/>
                <a:cs typeface="Calibri"/>
                <a:sym typeface="Calibri"/>
              </a:rPr>
              <a:t>What color is the animal?</a:t>
            </a:r>
            <a:endParaRPr/>
          </a:p>
          <a:p>
            <a:pPr marL="685800" marR="0" lvl="1" indent="-228600" algn="l" rtl="0">
              <a:lnSpc>
                <a:spcPct val="100000"/>
              </a:lnSpc>
              <a:spcBef>
                <a:spcPts val="300"/>
              </a:spcBef>
              <a:spcAft>
                <a:spcPts val="0"/>
              </a:spcAft>
              <a:buClr>
                <a:schemeClr val="dk1"/>
              </a:buClr>
              <a:buSzPts val="2000"/>
              <a:buFont typeface="Noto Sans Symbols"/>
              <a:buChar char="▪"/>
            </a:pPr>
            <a:r>
              <a:rPr lang="en-US" sz="2000" b="0" i="0" u="none" strike="noStrike" cap="none">
                <a:solidFill>
                  <a:schemeClr val="dk1"/>
                </a:solidFill>
                <a:latin typeface="Calibri"/>
                <a:ea typeface="Calibri"/>
                <a:cs typeface="Calibri"/>
                <a:sym typeface="Calibri"/>
              </a:rPr>
              <a:t>Have you seen the animal before?</a:t>
            </a:r>
            <a:endParaRPr/>
          </a:p>
        </p:txBody>
      </p:sp>
      <p:pic>
        <p:nvPicPr>
          <p:cNvPr id="106" name="Google Shape;106;p2" descr="decorative image"/>
          <p:cNvPicPr preferRelativeResize="0"/>
          <p:nvPr/>
        </p:nvPicPr>
        <p:blipFill rotWithShape="1">
          <a:blip r:embed="rId3">
            <a:alphaModFix/>
          </a:blip>
          <a:srcRect/>
          <a:stretch/>
        </p:blipFill>
        <p:spPr>
          <a:xfrm>
            <a:off x="7887393" y="2190749"/>
            <a:ext cx="4080510" cy="4080510"/>
          </a:xfrm>
          <a:prstGeom prst="rect">
            <a:avLst/>
          </a:prstGeom>
          <a:noFill/>
          <a:ln>
            <a:noFill/>
          </a:ln>
        </p:spPr>
      </p:pic>
      <p:sp>
        <p:nvSpPr>
          <p:cNvPr id="107" name="Google Shape;107;p2">
            <a:hlinkClick r:id="rId4"/>
          </p:cNvPr>
          <p:cNvSpPr txBox="1"/>
          <p:nvPr/>
        </p:nvSpPr>
        <p:spPr>
          <a:xfrm>
            <a:off x="9283930" y="6365549"/>
            <a:ext cx="1587600" cy="246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US" sz="1000" b="0" i="0" u="sng" strike="noStrike" cap="none">
                <a:solidFill>
                  <a:schemeClr val="hlink"/>
                </a:solidFill>
                <a:latin typeface="Calibri"/>
                <a:ea typeface="Calibri"/>
                <a:cs typeface="Calibri"/>
                <a:sym typeface="Calibri"/>
                <a:hlinkClick r:id="rId4"/>
              </a:rPr>
              <a:t>www.clipartsuggest.com</a:t>
            </a:r>
            <a:endParaRPr sz="1000" b="0" i="0" u="none" strike="noStrike" cap="none">
              <a:solidFill>
                <a:schemeClr val="dk1"/>
              </a:solidFill>
              <a:latin typeface="Calibri"/>
              <a:ea typeface="Calibri"/>
              <a:cs typeface="Calibri"/>
              <a:sym typeface="Calibri"/>
            </a:endParaRPr>
          </a:p>
        </p:txBody>
      </p:sp>
      <p:pic>
        <p:nvPicPr>
          <p:cNvPr id="108" name="Google Shape;108;p2" descr="ud logo"/>
          <p:cNvPicPr preferRelativeResize="0"/>
          <p:nvPr/>
        </p:nvPicPr>
        <p:blipFill rotWithShape="1">
          <a:blip r:embed="rId5">
            <a:alphaModFix/>
          </a:blip>
          <a:srcRect/>
          <a:stretch/>
        </p:blipFill>
        <p:spPr>
          <a:xfrm>
            <a:off x="0" y="5118409"/>
            <a:ext cx="1828800" cy="236668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3"/>
          <p:cNvSpPr txBox="1">
            <a:spLocks noGrp="1"/>
          </p:cNvSpPr>
          <p:nvPr>
            <p:ph type="title"/>
          </p:nvPr>
        </p:nvSpPr>
        <p:spPr>
          <a:xfrm>
            <a:off x="1280160" y="466343"/>
            <a:ext cx="9628632" cy="1362113"/>
          </a:xfrm>
          <a:prstGeom prst="rect">
            <a:avLst/>
          </a:prstGeom>
          <a:noFill/>
          <a:ln>
            <a:noFill/>
          </a:ln>
        </p:spPr>
        <p:txBody>
          <a:bodyPr spcFirstLastPara="1" wrap="square" lIns="91425" tIns="45700" rIns="91425" bIns="45700" anchor="ctr" anchorCtr="0">
            <a:noAutofit/>
          </a:bodyPr>
          <a:lstStyle/>
          <a:p>
            <a:pPr marL="0" marR="0" lvl="0" indent="0" algn="l" rtl="0">
              <a:lnSpc>
                <a:spcPct val="95000"/>
              </a:lnSpc>
              <a:spcBef>
                <a:spcPts val="0"/>
              </a:spcBef>
              <a:spcAft>
                <a:spcPts val="0"/>
              </a:spcAft>
              <a:buClr>
                <a:schemeClr val="lt1"/>
              </a:buClr>
              <a:buSzPts val="3000"/>
              <a:buFont typeface="Calibri"/>
              <a:buNone/>
            </a:pPr>
            <a:r>
              <a:rPr lang="en-US" sz="3000" b="0" i="0" u="none" strike="noStrike" cap="none">
                <a:solidFill>
                  <a:schemeClr val="lt1"/>
                </a:solidFill>
                <a:latin typeface="Calibri"/>
                <a:ea typeface="Calibri"/>
                <a:cs typeface="Calibri"/>
                <a:sym typeface="Calibri"/>
              </a:rPr>
              <a:t>Engineering Design Problem and Challenge</a:t>
            </a:r>
            <a:endParaRPr/>
          </a:p>
        </p:txBody>
      </p:sp>
      <p:sp>
        <p:nvSpPr>
          <p:cNvPr id="114" name="Google Shape;114;p3"/>
          <p:cNvSpPr txBox="1">
            <a:spLocks noGrp="1"/>
          </p:cNvSpPr>
          <p:nvPr>
            <p:ph type="body" idx="1"/>
          </p:nvPr>
        </p:nvSpPr>
        <p:spPr>
          <a:xfrm>
            <a:off x="1280160" y="2190749"/>
            <a:ext cx="8013469" cy="4293177"/>
          </a:xfrm>
          <a:prstGeom prst="rect">
            <a:avLst/>
          </a:prstGeom>
          <a:noFill/>
          <a:ln>
            <a:noFill/>
          </a:ln>
        </p:spPr>
        <p:txBody>
          <a:bodyPr spcFirstLastPara="1" wrap="square" lIns="91425" tIns="45700" rIns="91425" bIns="45700" anchor="t" anchorCtr="0">
            <a:noAutofit/>
          </a:bodyPr>
          <a:lstStyle/>
          <a:p>
            <a:pPr marL="0" marR="0" lvl="0" indent="0" algn="l" rtl="0">
              <a:lnSpc>
                <a:spcPct val="80000"/>
              </a:lnSpc>
              <a:spcBef>
                <a:spcPts val="0"/>
              </a:spcBef>
              <a:spcAft>
                <a:spcPts val="0"/>
              </a:spcAft>
              <a:buClr>
                <a:schemeClr val="dk1"/>
              </a:buClr>
              <a:buSzPts val="2170"/>
              <a:buFont typeface="Noto Sans Symbols"/>
              <a:buNone/>
            </a:pPr>
            <a:r>
              <a:rPr lang="en-US" sz="2170" b="1" i="0" u="none" strike="noStrike" cap="none">
                <a:solidFill>
                  <a:schemeClr val="dk1"/>
                </a:solidFill>
                <a:latin typeface="Calibri"/>
                <a:ea typeface="Calibri"/>
                <a:cs typeface="Calibri"/>
                <a:sym typeface="Calibri"/>
              </a:rPr>
              <a:t>Problem: </a:t>
            </a:r>
            <a:endParaRPr/>
          </a:p>
          <a:p>
            <a:pPr marL="0" marR="0" lvl="0" indent="0" algn="l" rtl="0">
              <a:lnSpc>
                <a:spcPct val="80000"/>
              </a:lnSpc>
              <a:spcBef>
                <a:spcPts val="1500"/>
              </a:spcBef>
              <a:spcAft>
                <a:spcPts val="0"/>
              </a:spcAft>
              <a:buClr>
                <a:schemeClr val="dk1"/>
              </a:buClr>
              <a:buSzPts val="2170"/>
              <a:buFont typeface="Noto Sans Symbols"/>
              <a:buNone/>
            </a:pPr>
            <a:r>
              <a:rPr lang="en-US" sz="2170" b="0" i="0" u="none" strike="noStrike" cap="none">
                <a:solidFill>
                  <a:schemeClr val="dk1"/>
                </a:solidFill>
                <a:latin typeface="Calibri"/>
                <a:ea typeface="Calibri"/>
                <a:cs typeface="Calibri"/>
                <a:sym typeface="Calibri"/>
              </a:rPr>
              <a:t>Phineas T. Barnum marched his elephants across the Brooklyn Bridge to prove the bridge was safe. Since the bridge held for 21 elephants, everyone now wants to take the bridge. The city needs to build another bridge to hold all the people who want to cross the river. The river is wider where the new bridge will go, so it needs to be longer than the first bridge.</a:t>
            </a:r>
            <a:endParaRPr sz="2170" b="0" i="0" u="none" strike="noStrike" cap="none">
              <a:solidFill>
                <a:schemeClr val="dk1"/>
              </a:solidFill>
              <a:latin typeface="Calibri"/>
              <a:ea typeface="Calibri"/>
              <a:cs typeface="Calibri"/>
              <a:sym typeface="Calibri"/>
            </a:endParaRPr>
          </a:p>
          <a:p>
            <a:pPr marL="0" marR="0" lvl="0" indent="0" algn="l" rtl="0">
              <a:lnSpc>
                <a:spcPct val="80000"/>
              </a:lnSpc>
              <a:spcBef>
                <a:spcPts val="1500"/>
              </a:spcBef>
              <a:spcAft>
                <a:spcPts val="0"/>
              </a:spcAft>
              <a:buClr>
                <a:schemeClr val="dk1"/>
              </a:buClr>
              <a:buSzPts val="2170"/>
              <a:buFont typeface="Noto Sans Symbols"/>
              <a:buNone/>
            </a:pPr>
            <a:r>
              <a:rPr lang="en-US" sz="2170" b="1" i="0" u="none" strike="noStrike" cap="none">
                <a:solidFill>
                  <a:schemeClr val="dk1"/>
                </a:solidFill>
                <a:latin typeface="Calibri"/>
                <a:ea typeface="Calibri"/>
                <a:cs typeface="Calibri"/>
                <a:sym typeface="Calibri"/>
              </a:rPr>
              <a:t>Challenge: </a:t>
            </a:r>
            <a:endParaRPr/>
          </a:p>
          <a:p>
            <a:pPr marL="0" marR="0" lvl="0" indent="0" algn="l" rtl="0">
              <a:lnSpc>
                <a:spcPct val="80000"/>
              </a:lnSpc>
              <a:spcBef>
                <a:spcPts val="1500"/>
              </a:spcBef>
              <a:spcAft>
                <a:spcPts val="0"/>
              </a:spcAft>
              <a:buClr>
                <a:schemeClr val="dk1"/>
              </a:buClr>
              <a:buSzPts val="2170"/>
              <a:buFont typeface="Noto Sans Symbols"/>
              <a:buNone/>
            </a:pPr>
            <a:r>
              <a:rPr lang="en-US" sz="2170" b="0" i="0" u="none" strike="noStrike" cap="none">
                <a:solidFill>
                  <a:schemeClr val="dk1"/>
                </a:solidFill>
                <a:latin typeface="Calibri"/>
                <a:ea typeface="Calibri"/>
                <a:cs typeface="Calibri"/>
                <a:sym typeface="Calibri"/>
              </a:rPr>
              <a:t>Your team’s challenge is to design and build a bridge according to directions and then make the bridge longer to cross </a:t>
            </a:r>
            <a:r>
              <a:rPr lang="en-US" sz="2170"/>
              <a:t>a</a:t>
            </a:r>
            <a:r>
              <a:rPr lang="en-US" sz="2170" b="0" i="0" u="none" strike="noStrike" cap="none">
                <a:solidFill>
                  <a:schemeClr val="dk1"/>
                </a:solidFill>
                <a:latin typeface="Calibri"/>
                <a:ea typeface="Calibri"/>
                <a:cs typeface="Calibri"/>
                <a:sym typeface="Calibri"/>
              </a:rPr>
              <a:t> wider section of the river.</a:t>
            </a:r>
            <a:endParaRPr/>
          </a:p>
          <a:p>
            <a:pPr marL="228600" marR="0" lvl="0" indent="-120332" algn="l" rtl="0">
              <a:lnSpc>
                <a:spcPct val="80000"/>
              </a:lnSpc>
              <a:spcBef>
                <a:spcPts val="1500"/>
              </a:spcBef>
              <a:spcAft>
                <a:spcPts val="0"/>
              </a:spcAft>
              <a:buClr>
                <a:schemeClr val="dk1"/>
              </a:buClr>
              <a:buSzPts val="1705"/>
              <a:buFont typeface="Noto Sans Symbols"/>
              <a:buNone/>
            </a:pPr>
            <a:endParaRPr sz="1704" b="1" i="0" u="none" strike="noStrike" cap="none">
              <a:solidFill>
                <a:schemeClr val="dk1"/>
              </a:solidFill>
              <a:latin typeface="Calibri"/>
              <a:ea typeface="Calibri"/>
              <a:cs typeface="Calibri"/>
              <a:sym typeface="Calibri"/>
            </a:endParaRPr>
          </a:p>
        </p:txBody>
      </p:sp>
      <p:pic>
        <p:nvPicPr>
          <p:cNvPr id="115" name="Google Shape;115;p3" descr="decorative image"/>
          <p:cNvPicPr preferRelativeResize="0"/>
          <p:nvPr/>
        </p:nvPicPr>
        <p:blipFill rotWithShape="1">
          <a:blip r:embed="rId3">
            <a:alphaModFix/>
          </a:blip>
          <a:srcRect l="28812" r="29077"/>
          <a:stretch/>
        </p:blipFill>
        <p:spPr>
          <a:xfrm>
            <a:off x="9484822" y="2926079"/>
            <a:ext cx="2287689" cy="2852203"/>
          </a:xfrm>
          <a:prstGeom prst="rect">
            <a:avLst/>
          </a:prstGeom>
          <a:noFill/>
          <a:ln>
            <a:noFill/>
          </a:ln>
        </p:spPr>
      </p:pic>
      <p:sp>
        <p:nvSpPr>
          <p:cNvPr id="116" name="Google Shape;116;p3"/>
          <p:cNvSpPr txBox="1"/>
          <p:nvPr/>
        </p:nvSpPr>
        <p:spPr>
          <a:xfrm>
            <a:off x="10114926" y="5866785"/>
            <a:ext cx="1587731" cy="24622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US" sz="1000" b="0" i="0" u="sng" strike="noStrike" cap="none">
                <a:solidFill>
                  <a:schemeClr val="hlink"/>
                </a:solidFill>
                <a:latin typeface="Calibri"/>
                <a:ea typeface="Calibri"/>
                <a:cs typeface="Calibri"/>
                <a:sym typeface="Calibri"/>
                <a:hlinkClick r:id="rId4"/>
              </a:rPr>
              <a:t>www.goodreads.com</a:t>
            </a:r>
            <a:endParaRPr sz="1000" b="0" i="0" u="none" strike="noStrike" cap="none">
              <a:solidFill>
                <a:schemeClr val="dk1"/>
              </a:solidFill>
              <a:latin typeface="Calibri"/>
              <a:ea typeface="Calibri"/>
              <a:cs typeface="Calibri"/>
              <a:sym typeface="Calibri"/>
            </a:endParaRPr>
          </a:p>
        </p:txBody>
      </p:sp>
      <p:pic>
        <p:nvPicPr>
          <p:cNvPr id="117" name="Google Shape;117;p3" descr="ud logo"/>
          <p:cNvPicPr preferRelativeResize="0"/>
          <p:nvPr/>
        </p:nvPicPr>
        <p:blipFill rotWithShape="1">
          <a:blip r:embed="rId5">
            <a:alphaModFix/>
          </a:blip>
          <a:srcRect/>
          <a:stretch/>
        </p:blipFill>
        <p:spPr>
          <a:xfrm>
            <a:off x="0" y="5118409"/>
            <a:ext cx="1828800" cy="236668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4"/>
          <p:cNvSpPr txBox="1">
            <a:spLocks noGrp="1"/>
          </p:cNvSpPr>
          <p:nvPr>
            <p:ph type="title"/>
          </p:nvPr>
        </p:nvSpPr>
        <p:spPr>
          <a:xfrm>
            <a:off x="1280160" y="466343"/>
            <a:ext cx="9628632" cy="1362113"/>
          </a:xfrm>
          <a:prstGeom prst="rect">
            <a:avLst/>
          </a:prstGeom>
          <a:noFill/>
          <a:ln>
            <a:noFill/>
          </a:ln>
        </p:spPr>
        <p:txBody>
          <a:bodyPr spcFirstLastPara="1" wrap="square" lIns="91425" tIns="45700" rIns="91425" bIns="45700" anchor="ctr" anchorCtr="0">
            <a:noAutofit/>
          </a:bodyPr>
          <a:lstStyle/>
          <a:p>
            <a:pPr marL="0" marR="0" lvl="0" indent="0" algn="l" rtl="0">
              <a:lnSpc>
                <a:spcPct val="95000"/>
              </a:lnSpc>
              <a:spcBef>
                <a:spcPts val="0"/>
              </a:spcBef>
              <a:spcAft>
                <a:spcPts val="0"/>
              </a:spcAft>
              <a:buClr>
                <a:schemeClr val="lt1"/>
              </a:buClr>
              <a:buSzPts val="3000"/>
              <a:buFont typeface="Calibri"/>
              <a:buNone/>
            </a:pPr>
            <a:r>
              <a:rPr lang="en-US" sz="3000" b="0" i="0" u="none" strike="noStrike" cap="none">
                <a:solidFill>
                  <a:schemeClr val="lt1"/>
                </a:solidFill>
                <a:latin typeface="Calibri"/>
                <a:ea typeface="Calibri"/>
                <a:cs typeface="Calibri"/>
                <a:sym typeface="Calibri"/>
              </a:rPr>
              <a:t>Design Goals</a:t>
            </a:r>
            <a:endParaRPr/>
          </a:p>
        </p:txBody>
      </p:sp>
      <p:sp>
        <p:nvSpPr>
          <p:cNvPr id="123" name="Google Shape;123;p4"/>
          <p:cNvSpPr txBox="1">
            <a:spLocks noGrp="1"/>
          </p:cNvSpPr>
          <p:nvPr>
            <p:ph type="body" idx="1"/>
          </p:nvPr>
        </p:nvSpPr>
        <p:spPr>
          <a:xfrm>
            <a:off x="1280160" y="2190749"/>
            <a:ext cx="9628632" cy="4293177"/>
          </a:xfrm>
          <a:prstGeom prst="rect">
            <a:avLst/>
          </a:prstGeom>
          <a:noFill/>
          <a:ln>
            <a:noFill/>
          </a:ln>
        </p:spPr>
        <p:txBody>
          <a:bodyPr spcFirstLastPara="1" wrap="square" lIns="91425" tIns="45700" rIns="91425" bIns="45700" anchor="t" anchorCtr="0">
            <a:noAutofit/>
          </a:bodyPr>
          <a:lstStyle/>
          <a:p>
            <a:pPr marL="228600" marR="0" lvl="0" indent="-228600" algn="l" rtl="0">
              <a:lnSpc>
                <a:spcPct val="100000"/>
              </a:lnSpc>
              <a:spcBef>
                <a:spcPts val="0"/>
              </a:spcBef>
              <a:spcAft>
                <a:spcPts val="0"/>
              </a:spcAft>
              <a:buClr>
                <a:schemeClr val="dk1"/>
              </a:buClr>
              <a:buSzPts val="2800"/>
              <a:buFont typeface="Noto Sans Symbols"/>
              <a:buChar char="▪"/>
            </a:pPr>
            <a:r>
              <a:rPr lang="en-US" sz="2800" b="0" i="0" u="none" strike="noStrike" cap="none" dirty="0">
                <a:solidFill>
                  <a:schemeClr val="dk1"/>
                </a:solidFill>
                <a:latin typeface="Calibri"/>
                <a:ea typeface="Calibri"/>
                <a:cs typeface="Calibri"/>
                <a:sym typeface="Calibri"/>
              </a:rPr>
              <a:t>Design a bridge using </a:t>
            </a:r>
            <a:r>
              <a:rPr lang="en-US" sz="2800" b="0" i="0" u="none" strike="noStrike" cap="none" dirty="0" err="1">
                <a:solidFill>
                  <a:schemeClr val="dk1"/>
                </a:solidFill>
                <a:latin typeface="Calibri"/>
                <a:ea typeface="Calibri"/>
                <a:cs typeface="Calibri"/>
                <a:sym typeface="Calibri"/>
              </a:rPr>
              <a:t>K’Nex</a:t>
            </a:r>
            <a:r>
              <a:rPr lang="en-US" sz="2800" b="0" i="0" u="none" strike="noStrike" cap="none" dirty="0">
                <a:solidFill>
                  <a:schemeClr val="dk1"/>
                </a:solidFill>
                <a:latin typeface="Calibri"/>
                <a:ea typeface="Calibri"/>
                <a:cs typeface="Calibri"/>
                <a:sym typeface="Calibri"/>
              </a:rPr>
              <a:t> Education - Introduction to Structures: Bridges.</a:t>
            </a:r>
            <a:endParaRPr dirty="0"/>
          </a:p>
          <a:p>
            <a:pPr marL="228600" marR="0" lvl="0" indent="-228600" algn="l" rtl="0">
              <a:lnSpc>
                <a:spcPct val="100000"/>
              </a:lnSpc>
              <a:spcBef>
                <a:spcPts val="1500"/>
              </a:spcBef>
              <a:spcAft>
                <a:spcPts val="0"/>
              </a:spcAft>
              <a:buClr>
                <a:schemeClr val="dk1"/>
              </a:buClr>
              <a:buSzPts val="2800"/>
              <a:buFont typeface="Noto Sans Symbols"/>
              <a:buChar char="▪"/>
            </a:pPr>
            <a:r>
              <a:rPr lang="en-US" sz="2800" b="0" i="0" u="none" strike="noStrike" cap="none" dirty="0">
                <a:solidFill>
                  <a:schemeClr val="dk1"/>
                </a:solidFill>
                <a:latin typeface="Calibri"/>
                <a:ea typeface="Calibri"/>
                <a:cs typeface="Calibri"/>
                <a:sym typeface="Calibri"/>
              </a:rPr>
              <a:t>The bridge must be 8 panels long.</a:t>
            </a:r>
            <a:endParaRPr dirty="0"/>
          </a:p>
          <a:p>
            <a:pPr marL="228600" marR="0" lvl="0" indent="-228600" algn="l" rtl="0">
              <a:lnSpc>
                <a:spcPct val="100000"/>
              </a:lnSpc>
              <a:spcBef>
                <a:spcPts val="1500"/>
              </a:spcBef>
              <a:spcAft>
                <a:spcPts val="0"/>
              </a:spcAft>
              <a:buClr>
                <a:schemeClr val="dk1"/>
              </a:buClr>
              <a:buSzPts val="2800"/>
              <a:buFont typeface="Noto Sans Symbols"/>
              <a:buChar char="▪"/>
            </a:pPr>
            <a:r>
              <a:rPr lang="en-US" sz="2800" b="0" i="0" u="none" strike="noStrike" cap="none" dirty="0">
                <a:solidFill>
                  <a:schemeClr val="dk1"/>
                </a:solidFill>
                <a:latin typeface="Calibri"/>
                <a:ea typeface="Calibri"/>
                <a:cs typeface="Calibri"/>
                <a:sym typeface="Calibri"/>
              </a:rPr>
              <a:t>The bridge should hold the most weight possible.</a:t>
            </a:r>
            <a:endParaRPr dirty="0"/>
          </a:p>
          <a:p>
            <a:pPr marL="228600" marR="0" lvl="0" indent="-88900" algn="l" rtl="0">
              <a:lnSpc>
                <a:spcPct val="100000"/>
              </a:lnSpc>
              <a:spcBef>
                <a:spcPts val="1500"/>
              </a:spcBef>
              <a:spcAft>
                <a:spcPts val="0"/>
              </a:spcAft>
              <a:buClr>
                <a:schemeClr val="dk1"/>
              </a:buClr>
              <a:buSzPts val="2200"/>
              <a:buFont typeface="Noto Sans Symbols"/>
              <a:buNone/>
            </a:pPr>
            <a:endParaRPr sz="2200" b="1" i="0" u="none" strike="noStrike" cap="none" dirty="0">
              <a:solidFill>
                <a:schemeClr val="dk1"/>
              </a:solidFill>
              <a:latin typeface="Calibri"/>
              <a:ea typeface="Calibri"/>
              <a:cs typeface="Calibri"/>
              <a:sym typeface="Calibri"/>
            </a:endParaRPr>
          </a:p>
        </p:txBody>
      </p:sp>
      <p:pic>
        <p:nvPicPr>
          <p:cNvPr id="124" name="Google Shape;124;p4" descr="ud logo"/>
          <p:cNvPicPr preferRelativeResize="0"/>
          <p:nvPr/>
        </p:nvPicPr>
        <p:blipFill rotWithShape="1">
          <a:blip r:embed="rId3">
            <a:alphaModFix/>
          </a:blip>
          <a:srcRect/>
          <a:stretch/>
        </p:blipFill>
        <p:spPr>
          <a:xfrm>
            <a:off x="0" y="5118409"/>
            <a:ext cx="1828800" cy="236668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5"/>
          <p:cNvSpPr txBox="1">
            <a:spLocks noGrp="1"/>
          </p:cNvSpPr>
          <p:nvPr>
            <p:ph type="title"/>
          </p:nvPr>
        </p:nvSpPr>
        <p:spPr>
          <a:xfrm>
            <a:off x="1280160" y="466343"/>
            <a:ext cx="9628632" cy="1362113"/>
          </a:xfrm>
          <a:prstGeom prst="rect">
            <a:avLst/>
          </a:prstGeom>
          <a:noFill/>
          <a:ln>
            <a:noFill/>
          </a:ln>
        </p:spPr>
        <p:txBody>
          <a:bodyPr spcFirstLastPara="1" wrap="square" lIns="91425" tIns="45700" rIns="91425" bIns="45700" anchor="ctr" anchorCtr="0">
            <a:noAutofit/>
          </a:bodyPr>
          <a:lstStyle/>
          <a:p>
            <a:pPr marL="0" marR="0" lvl="0" indent="0" algn="l" rtl="0">
              <a:lnSpc>
                <a:spcPct val="95000"/>
              </a:lnSpc>
              <a:spcBef>
                <a:spcPts val="0"/>
              </a:spcBef>
              <a:spcAft>
                <a:spcPts val="0"/>
              </a:spcAft>
              <a:buClr>
                <a:schemeClr val="lt1"/>
              </a:buClr>
              <a:buSzPts val="3000"/>
              <a:buFont typeface="Calibri"/>
              <a:buNone/>
            </a:pPr>
            <a:r>
              <a:rPr lang="en-US" sz="3000" b="0" i="0" u="none" strike="noStrike" cap="none">
                <a:solidFill>
                  <a:schemeClr val="lt1"/>
                </a:solidFill>
                <a:latin typeface="Calibri"/>
                <a:ea typeface="Calibri"/>
                <a:cs typeface="Calibri"/>
                <a:sym typeface="Calibri"/>
              </a:rPr>
              <a:t>Resources</a:t>
            </a:r>
            <a:endParaRPr/>
          </a:p>
        </p:txBody>
      </p:sp>
      <p:sp>
        <p:nvSpPr>
          <p:cNvPr id="130" name="Google Shape;130;p5"/>
          <p:cNvSpPr txBox="1">
            <a:spLocks noGrp="1"/>
          </p:cNvSpPr>
          <p:nvPr>
            <p:ph type="body" idx="1"/>
          </p:nvPr>
        </p:nvSpPr>
        <p:spPr>
          <a:xfrm>
            <a:off x="1280159" y="2194560"/>
            <a:ext cx="10025149"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200"/>
              <a:buFont typeface="Noto Sans Symbols"/>
              <a:buNone/>
            </a:pPr>
            <a:r>
              <a:rPr lang="en-US" sz="2200" b="0" i="0" u="none" strike="noStrike" cap="none" dirty="0" err="1">
                <a:solidFill>
                  <a:schemeClr val="dk1"/>
                </a:solidFill>
                <a:latin typeface="Calibri"/>
                <a:ea typeface="Calibri"/>
                <a:cs typeface="Calibri"/>
                <a:sym typeface="Calibri"/>
              </a:rPr>
              <a:t>K’Nex</a:t>
            </a:r>
            <a:r>
              <a:rPr lang="en-US" sz="2200" b="0" i="0" u="none" strike="noStrike" cap="none" dirty="0">
                <a:solidFill>
                  <a:schemeClr val="dk1"/>
                </a:solidFill>
                <a:latin typeface="Calibri"/>
                <a:ea typeface="Calibri"/>
                <a:cs typeface="Calibri"/>
                <a:sym typeface="Calibri"/>
              </a:rPr>
              <a:t> Education - Introduction to Structures: Bridge Pieces and Instructions</a:t>
            </a:r>
            <a:endParaRPr dirty="0"/>
          </a:p>
        </p:txBody>
      </p:sp>
      <p:pic>
        <p:nvPicPr>
          <p:cNvPr id="131" name="Google Shape;131;p5" descr="K'Nex Connectors"/>
          <p:cNvPicPr preferRelativeResize="0"/>
          <p:nvPr/>
        </p:nvPicPr>
        <p:blipFill rotWithShape="1">
          <a:blip r:embed="rId3">
            <a:alphaModFix/>
          </a:blip>
          <a:srcRect t="21855" b="9310"/>
          <a:stretch/>
        </p:blipFill>
        <p:spPr>
          <a:xfrm>
            <a:off x="7903696" y="3340776"/>
            <a:ext cx="2490782" cy="2286000"/>
          </a:xfrm>
          <a:prstGeom prst="rect">
            <a:avLst/>
          </a:prstGeom>
          <a:noFill/>
          <a:ln>
            <a:noFill/>
          </a:ln>
        </p:spPr>
      </p:pic>
      <p:pic>
        <p:nvPicPr>
          <p:cNvPr id="132" name="Google Shape;132;p5" descr="K'Nex Rods"/>
          <p:cNvPicPr preferRelativeResize="0"/>
          <p:nvPr/>
        </p:nvPicPr>
        <p:blipFill rotWithShape="1">
          <a:blip r:embed="rId4">
            <a:alphaModFix/>
          </a:blip>
          <a:srcRect t="18552" b="9105"/>
          <a:stretch/>
        </p:blipFill>
        <p:spPr>
          <a:xfrm rot="-5400000">
            <a:off x="4469075" y="3127375"/>
            <a:ext cx="2759500" cy="2661701"/>
          </a:xfrm>
          <a:prstGeom prst="rect">
            <a:avLst/>
          </a:prstGeom>
          <a:noFill/>
          <a:ln>
            <a:noFill/>
          </a:ln>
        </p:spPr>
      </p:pic>
      <p:pic>
        <p:nvPicPr>
          <p:cNvPr id="133" name="Google Shape;133;p5" descr="graphic element: text: Prepare: Move 2 tables 18&quot; apart, place bridge to connect them. Test: Add testing masses to top of bridge until it collapses, record how much mass the bridge help. Reflect: Think about what"/>
          <p:cNvPicPr preferRelativeResize="0"/>
          <p:nvPr/>
        </p:nvPicPr>
        <p:blipFill rotWithShape="1">
          <a:blip r:embed="rId5">
            <a:alphaModFix/>
          </a:blip>
          <a:srcRect l="15619" t="22903" r="13916" b="25230"/>
          <a:stretch/>
        </p:blipFill>
        <p:spPr>
          <a:xfrm>
            <a:off x="1546171" y="3340776"/>
            <a:ext cx="2329273" cy="2286000"/>
          </a:xfrm>
          <a:prstGeom prst="rect">
            <a:avLst/>
          </a:prstGeom>
          <a:noFill/>
          <a:ln>
            <a:noFill/>
          </a:ln>
        </p:spPr>
      </p:pic>
      <p:sp>
        <p:nvSpPr>
          <p:cNvPr id="134" name="Google Shape;134;p5"/>
          <p:cNvSpPr txBox="1"/>
          <p:nvPr/>
        </p:nvSpPr>
        <p:spPr>
          <a:xfrm>
            <a:off x="2195417" y="5858592"/>
            <a:ext cx="1030779"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200"/>
              <a:buFont typeface="Noto Sans Symbols"/>
              <a:buNone/>
            </a:pPr>
            <a:r>
              <a:rPr lang="en-US" sz="2200" b="0" i="0" u="none" strike="noStrike" cap="none">
                <a:solidFill>
                  <a:schemeClr val="dk1"/>
                </a:solidFill>
                <a:latin typeface="Calibri"/>
                <a:ea typeface="Calibri"/>
                <a:cs typeface="Calibri"/>
                <a:sym typeface="Calibri"/>
              </a:rPr>
              <a:t>Panels</a:t>
            </a:r>
            <a:endParaRPr sz="1400" b="0" i="0" u="none" strike="noStrike" cap="none">
              <a:solidFill>
                <a:srgbClr val="000000"/>
              </a:solidFill>
              <a:latin typeface="Arial"/>
              <a:ea typeface="Arial"/>
              <a:cs typeface="Arial"/>
              <a:sym typeface="Arial"/>
            </a:endParaRPr>
          </a:p>
        </p:txBody>
      </p:sp>
      <p:sp>
        <p:nvSpPr>
          <p:cNvPr id="135" name="Google Shape;135;p5"/>
          <p:cNvSpPr txBox="1"/>
          <p:nvPr/>
        </p:nvSpPr>
        <p:spPr>
          <a:xfrm>
            <a:off x="5386555" y="5858592"/>
            <a:ext cx="10308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200"/>
              <a:buFont typeface="Noto Sans Symbols"/>
              <a:buNone/>
            </a:pPr>
            <a:r>
              <a:rPr lang="en-US" sz="2200" b="0" i="0" u="none" strike="noStrike" cap="none">
                <a:solidFill>
                  <a:schemeClr val="dk1"/>
                </a:solidFill>
                <a:latin typeface="Calibri"/>
                <a:ea typeface="Calibri"/>
                <a:cs typeface="Calibri"/>
                <a:sym typeface="Calibri"/>
              </a:rPr>
              <a:t>Rods</a:t>
            </a:r>
            <a:endParaRPr sz="1400" b="0" i="0" u="none" strike="noStrike" cap="none">
              <a:solidFill>
                <a:srgbClr val="000000"/>
              </a:solidFill>
              <a:latin typeface="Arial"/>
              <a:ea typeface="Arial"/>
              <a:cs typeface="Arial"/>
              <a:sym typeface="Arial"/>
            </a:endParaRPr>
          </a:p>
        </p:txBody>
      </p:sp>
      <p:sp>
        <p:nvSpPr>
          <p:cNvPr id="136" name="Google Shape;136;p5"/>
          <p:cNvSpPr txBox="1"/>
          <p:nvPr/>
        </p:nvSpPr>
        <p:spPr>
          <a:xfrm>
            <a:off x="8378546" y="5858592"/>
            <a:ext cx="1541081"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200"/>
              <a:buFont typeface="Noto Sans Symbols"/>
              <a:buNone/>
            </a:pPr>
            <a:r>
              <a:rPr lang="en-US" sz="2200" b="0" i="0" u="none" strike="noStrike" cap="none">
                <a:solidFill>
                  <a:schemeClr val="dk1"/>
                </a:solidFill>
                <a:latin typeface="Calibri"/>
                <a:ea typeface="Calibri"/>
                <a:cs typeface="Calibri"/>
                <a:sym typeface="Calibri"/>
              </a:rPr>
              <a:t>Connectors</a:t>
            </a:r>
            <a:endParaRPr sz="1400" b="0" i="0" u="none" strike="noStrike" cap="none">
              <a:solidFill>
                <a:srgbClr val="000000"/>
              </a:solidFill>
              <a:latin typeface="Arial"/>
              <a:ea typeface="Arial"/>
              <a:cs typeface="Arial"/>
              <a:sym typeface="Arial"/>
            </a:endParaRPr>
          </a:p>
        </p:txBody>
      </p:sp>
      <p:pic>
        <p:nvPicPr>
          <p:cNvPr id="137" name="Google Shape;137;p5" descr="ud logo"/>
          <p:cNvPicPr preferRelativeResize="0"/>
          <p:nvPr/>
        </p:nvPicPr>
        <p:blipFill rotWithShape="1">
          <a:blip r:embed="rId6">
            <a:alphaModFix/>
          </a:blip>
          <a:srcRect/>
          <a:stretch/>
        </p:blipFill>
        <p:spPr>
          <a:xfrm>
            <a:off x="0" y="5118409"/>
            <a:ext cx="1828800" cy="236668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6"/>
          <p:cNvSpPr txBox="1">
            <a:spLocks noGrp="1"/>
          </p:cNvSpPr>
          <p:nvPr>
            <p:ph type="title"/>
          </p:nvPr>
        </p:nvSpPr>
        <p:spPr>
          <a:xfrm>
            <a:off x="1280160" y="466343"/>
            <a:ext cx="9628632" cy="1362113"/>
          </a:xfrm>
          <a:prstGeom prst="rect">
            <a:avLst/>
          </a:prstGeom>
          <a:noFill/>
          <a:ln>
            <a:noFill/>
          </a:ln>
        </p:spPr>
        <p:txBody>
          <a:bodyPr spcFirstLastPara="1" wrap="square" lIns="91425" tIns="45700" rIns="91425" bIns="45700" anchor="ctr" anchorCtr="0">
            <a:noAutofit/>
          </a:bodyPr>
          <a:lstStyle/>
          <a:p>
            <a:pPr marL="0" marR="0" lvl="0" indent="0" algn="l" rtl="0">
              <a:lnSpc>
                <a:spcPct val="95000"/>
              </a:lnSpc>
              <a:spcBef>
                <a:spcPts val="0"/>
              </a:spcBef>
              <a:spcAft>
                <a:spcPts val="0"/>
              </a:spcAft>
              <a:buClr>
                <a:schemeClr val="lt1"/>
              </a:buClr>
              <a:buSzPts val="3000"/>
              <a:buFont typeface="Calibri"/>
              <a:buNone/>
            </a:pPr>
            <a:r>
              <a:rPr lang="en-US" sz="3000" b="0" i="0" u="none" strike="noStrike" cap="none">
                <a:solidFill>
                  <a:schemeClr val="lt1"/>
                </a:solidFill>
                <a:latin typeface="Calibri"/>
                <a:ea typeface="Calibri"/>
                <a:cs typeface="Calibri"/>
                <a:sym typeface="Calibri"/>
              </a:rPr>
              <a:t>Design Testing Procedures</a:t>
            </a:r>
            <a:endParaRPr/>
          </a:p>
        </p:txBody>
      </p:sp>
      <p:grpSp>
        <p:nvGrpSpPr>
          <p:cNvPr id="143" name="Google Shape;143;p6" descr="graphic element for design testing procedures: Prepare: Move 2 tables 18&quot; apart, connect them with bridge. Test: Add testing masses to top of bridge until it collapses, record how much mass the bridge held. Reflect: Think about what part of the bridge broke, discuss how to improve. Redesign: Use what you learned and improve, retest."/>
          <p:cNvGrpSpPr/>
          <p:nvPr/>
        </p:nvGrpSpPr>
        <p:grpSpPr>
          <a:xfrm>
            <a:off x="1280161" y="2190749"/>
            <a:ext cx="9626817" cy="3752851"/>
            <a:chOff x="2322" y="-1"/>
            <a:chExt cx="9625131" cy="3986213"/>
          </a:xfrm>
        </p:grpSpPr>
        <p:sp>
          <p:nvSpPr>
            <p:cNvPr id="144" name="Google Shape;144;p6"/>
            <p:cNvSpPr/>
            <p:nvPr/>
          </p:nvSpPr>
          <p:spPr>
            <a:xfrm rot="-5400000">
              <a:off x="-851716" y="854037"/>
              <a:ext cx="3986213" cy="2278137"/>
            </a:xfrm>
            <a:prstGeom prst="flowChartManualOperation">
              <a:avLst/>
            </a:prstGeom>
            <a:gradFill>
              <a:gsLst>
                <a:gs pos="0">
                  <a:srgbClr val="ECDDA3"/>
                </a:gs>
                <a:gs pos="50000">
                  <a:srgbClr val="E8D794"/>
                </a:gs>
                <a:gs pos="100000">
                  <a:srgbClr val="E9D481"/>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p6"/>
            <p:cNvSpPr txBox="1"/>
            <p:nvPr/>
          </p:nvSpPr>
          <p:spPr>
            <a:xfrm>
              <a:off x="2322" y="797242"/>
              <a:ext cx="2278137" cy="2391727"/>
            </a:xfrm>
            <a:prstGeom prst="rect">
              <a:avLst/>
            </a:prstGeom>
            <a:noFill/>
            <a:ln>
              <a:noFill/>
            </a:ln>
          </p:spPr>
          <p:txBody>
            <a:bodyPr spcFirstLastPara="1" wrap="square" lIns="133350" tIns="0" rIns="135000" bIns="0" anchor="t" anchorCtr="0">
              <a:noAutofit/>
            </a:bodyPr>
            <a:lstStyle/>
            <a:p>
              <a:pPr marL="0" marR="0" lvl="0" indent="0" algn="l" rtl="0">
                <a:lnSpc>
                  <a:spcPct val="90000"/>
                </a:lnSpc>
                <a:spcBef>
                  <a:spcPts val="0"/>
                </a:spcBef>
                <a:spcAft>
                  <a:spcPts val="0"/>
                </a:spcAft>
                <a:buClr>
                  <a:schemeClr val="dk1"/>
                </a:buClr>
                <a:buSzPts val="2100"/>
                <a:buFont typeface="Calibri"/>
                <a:buNone/>
              </a:pPr>
              <a:r>
                <a:rPr lang="en-US" sz="2100" b="0" i="0" u="none" strike="noStrike" cap="none" dirty="0">
                  <a:solidFill>
                    <a:schemeClr val="dk1"/>
                  </a:solidFill>
                  <a:latin typeface="Calibri"/>
                  <a:ea typeface="Calibri"/>
                  <a:cs typeface="Calibri"/>
                  <a:sym typeface="Calibri"/>
                </a:rPr>
                <a:t>Prepare</a:t>
              </a:r>
              <a:endParaRPr sz="1400" b="0" i="0" u="none" strike="noStrike" cap="none" dirty="0">
                <a:solidFill>
                  <a:srgbClr val="000000"/>
                </a:solidFill>
                <a:latin typeface="Arial"/>
                <a:ea typeface="Arial"/>
                <a:cs typeface="Arial"/>
                <a:sym typeface="Arial"/>
              </a:endParaRPr>
            </a:p>
            <a:p>
              <a:pPr marL="171450" marR="0" lvl="1" indent="-171450" algn="l" rtl="0">
                <a:lnSpc>
                  <a:spcPct val="90000"/>
                </a:lnSpc>
                <a:spcBef>
                  <a:spcPts val="735"/>
                </a:spcBef>
                <a:spcAft>
                  <a:spcPts val="0"/>
                </a:spcAft>
                <a:buClr>
                  <a:schemeClr val="dk1"/>
                </a:buClr>
                <a:buSzPts val="1600"/>
                <a:buFont typeface="Calibri"/>
                <a:buChar char="•"/>
              </a:pPr>
              <a:r>
                <a:rPr lang="en-US" sz="1600" b="0" i="0" u="none" strike="noStrike" cap="none" dirty="0">
                  <a:solidFill>
                    <a:schemeClr val="dk1"/>
                  </a:solidFill>
                  <a:latin typeface="Calibri"/>
                  <a:ea typeface="Calibri"/>
                  <a:cs typeface="Calibri"/>
                  <a:sym typeface="Calibri"/>
                </a:rPr>
                <a:t>Move two tables about 18 inches apart and place the bridge on top of the tables to connect them.</a:t>
              </a:r>
              <a:endParaRPr sz="1400" b="0" i="0" u="none" strike="noStrike" cap="none" dirty="0">
                <a:solidFill>
                  <a:srgbClr val="000000"/>
                </a:solidFill>
                <a:latin typeface="Arial"/>
                <a:ea typeface="Arial"/>
                <a:cs typeface="Arial"/>
                <a:sym typeface="Arial"/>
              </a:endParaRPr>
            </a:p>
            <a:p>
              <a:pPr marL="171450" marR="0" lvl="1" indent="-171450" algn="l" rtl="0">
                <a:lnSpc>
                  <a:spcPct val="90000"/>
                </a:lnSpc>
                <a:spcBef>
                  <a:spcPts val="240"/>
                </a:spcBef>
                <a:spcAft>
                  <a:spcPts val="0"/>
                </a:spcAft>
                <a:buClr>
                  <a:schemeClr val="dk1"/>
                </a:buClr>
                <a:buSzPts val="1600"/>
                <a:buFont typeface="Calibri"/>
                <a:buChar char="•"/>
              </a:pPr>
              <a:r>
                <a:rPr lang="en-US" sz="1600" b="0" i="0" u="none" strike="noStrike" cap="none" dirty="0">
                  <a:solidFill>
                    <a:schemeClr val="dk1"/>
                  </a:solidFill>
                  <a:latin typeface="Calibri"/>
                  <a:ea typeface="Calibri"/>
                  <a:cs typeface="Calibri"/>
                  <a:sym typeface="Calibri"/>
                </a:rPr>
                <a:t>Make sure nothing is underneath the bridge or tables. </a:t>
              </a:r>
              <a:endParaRPr sz="1400" b="0" i="0" u="none" strike="noStrike" cap="none" dirty="0">
                <a:solidFill>
                  <a:srgbClr val="000000"/>
                </a:solidFill>
                <a:latin typeface="Arial"/>
                <a:ea typeface="Arial"/>
                <a:cs typeface="Arial"/>
                <a:sym typeface="Arial"/>
              </a:endParaRPr>
            </a:p>
          </p:txBody>
        </p:sp>
        <p:sp>
          <p:nvSpPr>
            <p:cNvPr id="146" name="Google Shape;146;p6"/>
            <p:cNvSpPr/>
            <p:nvPr/>
          </p:nvSpPr>
          <p:spPr>
            <a:xfrm rot="-5400000">
              <a:off x="1597281" y="854037"/>
              <a:ext cx="3986213" cy="2278137"/>
            </a:xfrm>
            <a:prstGeom prst="flowChartManualOperation">
              <a:avLst/>
            </a:prstGeom>
            <a:gradFill>
              <a:gsLst>
                <a:gs pos="0">
                  <a:srgbClr val="ECDDA3"/>
                </a:gs>
                <a:gs pos="50000">
                  <a:srgbClr val="E8D794"/>
                </a:gs>
                <a:gs pos="100000">
                  <a:srgbClr val="E9D481"/>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 name="Google Shape;147;p6"/>
            <p:cNvSpPr txBox="1"/>
            <p:nvPr/>
          </p:nvSpPr>
          <p:spPr>
            <a:xfrm>
              <a:off x="2451319" y="797242"/>
              <a:ext cx="2278137" cy="2391727"/>
            </a:xfrm>
            <a:prstGeom prst="rect">
              <a:avLst/>
            </a:prstGeom>
            <a:noFill/>
            <a:ln>
              <a:noFill/>
            </a:ln>
          </p:spPr>
          <p:txBody>
            <a:bodyPr spcFirstLastPara="1" wrap="square" lIns="133350" tIns="0" rIns="135000" bIns="0" anchor="t" anchorCtr="0">
              <a:noAutofit/>
            </a:bodyPr>
            <a:lstStyle/>
            <a:p>
              <a:pPr marL="0" marR="0" lvl="0" indent="0" algn="l" rtl="0">
                <a:lnSpc>
                  <a:spcPct val="90000"/>
                </a:lnSpc>
                <a:spcBef>
                  <a:spcPts val="0"/>
                </a:spcBef>
                <a:spcAft>
                  <a:spcPts val="0"/>
                </a:spcAft>
                <a:buClr>
                  <a:schemeClr val="dk1"/>
                </a:buClr>
                <a:buSzPts val="2100"/>
                <a:buFont typeface="Calibri"/>
                <a:buNone/>
              </a:pPr>
              <a:r>
                <a:rPr lang="en-US" sz="2100" b="0" i="0" u="none" strike="noStrike" cap="none">
                  <a:solidFill>
                    <a:schemeClr val="dk1"/>
                  </a:solidFill>
                  <a:latin typeface="Calibri"/>
                  <a:ea typeface="Calibri"/>
                  <a:cs typeface="Calibri"/>
                  <a:sym typeface="Calibri"/>
                </a:rPr>
                <a:t>Test</a:t>
              </a:r>
              <a:endParaRPr sz="1400" b="0" i="0" u="none" strike="noStrike" cap="none">
                <a:solidFill>
                  <a:srgbClr val="000000"/>
                </a:solidFill>
                <a:latin typeface="Arial"/>
                <a:ea typeface="Arial"/>
                <a:cs typeface="Arial"/>
                <a:sym typeface="Arial"/>
              </a:endParaRPr>
            </a:p>
            <a:p>
              <a:pPr marL="171450" marR="0" lvl="1" indent="-171450" algn="l" rtl="0">
                <a:lnSpc>
                  <a:spcPct val="90000"/>
                </a:lnSpc>
                <a:spcBef>
                  <a:spcPts val="735"/>
                </a:spcBef>
                <a:spcAft>
                  <a:spcPts val="0"/>
                </a:spcAft>
                <a:buClr>
                  <a:schemeClr val="dk1"/>
                </a:buClr>
                <a:buSzPts val="1600"/>
                <a:buFont typeface="Calibri"/>
                <a:buChar char="•"/>
              </a:pPr>
              <a:r>
                <a:rPr lang="en-US" sz="1600" b="0" i="0" u="none" strike="noStrike" cap="none">
                  <a:solidFill>
                    <a:schemeClr val="dk1"/>
                  </a:solidFill>
                  <a:latin typeface="Calibri"/>
                  <a:ea typeface="Calibri"/>
                  <a:cs typeface="Calibri"/>
                  <a:sym typeface="Calibri"/>
                </a:rPr>
                <a:t>Add testing masses to the top of the bridge until it collapses or is no longer safe to use.</a:t>
              </a:r>
              <a:endParaRPr sz="1400" b="0" i="0" u="none" strike="noStrike" cap="none">
                <a:solidFill>
                  <a:srgbClr val="000000"/>
                </a:solidFill>
                <a:latin typeface="Arial"/>
                <a:ea typeface="Arial"/>
                <a:cs typeface="Arial"/>
                <a:sym typeface="Arial"/>
              </a:endParaRPr>
            </a:p>
            <a:p>
              <a:pPr marL="171450" marR="0" lvl="1" indent="-171450" algn="l" rtl="0">
                <a:lnSpc>
                  <a:spcPct val="90000"/>
                </a:lnSpc>
                <a:spcBef>
                  <a:spcPts val="240"/>
                </a:spcBef>
                <a:spcAft>
                  <a:spcPts val="0"/>
                </a:spcAft>
                <a:buClr>
                  <a:schemeClr val="dk1"/>
                </a:buClr>
                <a:buSzPts val="1600"/>
                <a:buFont typeface="Calibri"/>
                <a:buChar char="•"/>
              </a:pPr>
              <a:r>
                <a:rPr lang="en-US" sz="1600" b="0" i="0" u="none" strike="noStrike" cap="none">
                  <a:solidFill>
                    <a:schemeClr val="dk1"/>
                  </a:solidFill>
                  <a:latin typeface="Calibri"/>
                  <a:ea typeface="Calibri"/>
                  <a:cs typeface="Calibri"/>
                  <a:sym typeface="Calibri"/>
                </a:rPr>
                <a:t>Record how much mass the bridge held. </a:t>
              </a:r>
              <a:endParaRPr sz="1400" b="0" i="0" u="none" strike="noStrike" cap="none">
                <a:solidFill>
                  <a:srgbClr val="000000"/>
                </a:solidFill>
                <a:latin typeface="Arial"/>
                <a:ea typeface="Arial"/>
                <a:cs typeface="Arial"/>
                <a:sym typeface="Arial"/>
              </a:endParaRPr>
            </a:p>
          </p:txBody>
        </p:sp>
        <p:sp>
          <p:nvSpPr>
            <p:cNvPr id="148" name="Google Shape;148;p6"/>
            <p:cNvSpPr/>
            <p:nvPr/>
          </p:nvSpPr>
          <p:spPr>
            <a:xfrm rot="-5400000">
              <a:off x="4046280" y="854037"/>
              <a:ext cx="3986213" cy="2278137"/>
            </a:xfrm>
            <a:prstGeom prst="flowChartManualOperation">
              <a:avLst/>
            </a:prstGeom>
            <a:gradFill>
              <a:gsLst>
                <a:gs pos="0">
                  <a:srgbClr val="ECDDA3"/>
                </a:gs>
                <a:gs pos="50000">
                  <a:srgbClr val="E8D794"/>
                </a:gs>
                <a:gs pos="100000">
                  <a:srgbClr val="E9D481"/>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 name="Google Shape;149;p6"/>
            <p:cNvSpPr txBox="1"/>
            <p:nvPr/>
          </p:nvSpPr>
          <p:spPr>
            <a:xfrm>
              <a:off x="4900318" y="797242"/>
              <a:ext cx="2278137" cy="2391727"/>
            </a:xfrm>
            <a:prstGeom prst="rect">
              <a:avLst/>
            </a:prstGeom>
            <a:noFill/>
            <a:ln>
              <a:noFill/>
            </a:ln>
          </p:spPr>
          <p:txBody>
            <a:bodyPr spcFirstLastPara="1" wrap="square" lIns="133350" tIns="0" rIns="135000" bIns="0" anchor="t" anchorCtr="0">
              <a:noAutofit/>
            </a:bodyPr>
            <a:lstStyle/>
            <a:p>
              <a:pPr marL="0" marR="0" lvl="0" indent="0" algn="l" rtl="0">
                <a:lnSpc>
                  <a:spcPct val="90000"/>
                </a:lnSpc>
                <a:spcBef>
                  <a:spcPts val="0"/>
                </a:spcBef>
                <a:spcAft>
                  <a:spcPts val="0"/>
                </a:spcAft>
                <a:buClr>
                  <a:schemeClr val="dk1"/>
                </a:buClr>
                <a:buSzPts val="2100"/>
                <a:buFont typeface="Calibri"/>
                <a:buNone/>
              </a:pPr>
              <a:r>
                <a:rPr lang="en-US" sz="2100" b="0" i="0" u="none" strike="noStrike" cap="none">
                  <a:solidFill>
                    <a:schemeClr val="dk1"/>
                  </a:solidFill>
                  <a:latin typeface="Calibri"/>
                  <a:ea typeface="Calibri"/>
                  <a:cs typeface="Calibri"/>
                  <a:sym typeface="Calibri"/>
                </a:rPr>
                <a:t>Reflect</a:t>
              </a:r>
              <a:endParaRPr sz="1400" b="0" i="0" u="none" strike="noStrike" cap="none">
                <a:solidFill>
                  <a:srgbClr val="000000"/>
                </a:solidFill>
                <a:latin typeface="Arial"/>
                <a:ea typeface="Arial"/>
                <a:cs typeface="Arial"/>
                <a:sym typeface="Arial"/>
              </a:endParaRPr>
            </a:p>
            <a:p>
              <a:pPr marL="171450" marR="0" lvl="1" indent="-171450" algn="l" rtl="0">
                <a:lnSpc>
                  <a:spcPct val="90000"/>
                </a:lnSpc>
                <a:spcBef>
                  <a:spcPts val="735"/>
                </a:spcBef>
                <a:spcAft>
                  <a:spcPts val="0"/>
                </a:spcAft>
                <a:buClr>
                  <a:schemeClr val="dk1"/>
                </a:buClr>
                <a:buSzPts val="1600"/>
                <a:buFont typeface="Calibri"/>
                <a:buChar char="•"/>
              </a:pPr>
              <a:r>
                <a:rPr lang="en-US" sz="1600" b="0" i="0" u="none" strike="noStrike" cap="none">
                  <a:solidFill>
                    <a:schemeClr val="dk1"/>
                  </a:solidFill>
                  <a:latin typeface="Calibri"/>
                  <a:ea typeface="Calibri"/>
                  <a:cs typeface="Calibri"/>
                  <a:sym typeface="Calibri"/>
                </a:rPr>
                <a:t>Think about what part of the bridge broke.</a:t>
              </a:r>
              <a:endParaRPr sz="1400" b="0" i="0" u="none" strike="noStrike" cap="none">
                <a:solidFill>
                  <a:srgbClr val="000000"/>
                </a:solidFill>
                <a:latin typeface="Arial"/>
                <a:ea typeface="Arial"/>
                <a:cs typeface="Arial"/>
                <a:sym typeface="Arial"/>
              </a:endParaRPr>
            </a:p>
            <a:p>
              <a:pPr marL="171450" marR="0" lvl="1" indent="-171450" algn="l" rtl="0">
                <a:lnSpc>
                  <a:spcPct val="90000"/>
                </a:lnSpc>
                <a:spcBef>
                  <a:spcPts val="240"/>
                </a:spcBef>
                <a:spcAft>
                  <a:spcPts val="0"/>
                </a:spcAft>
                <a:buClr>
                  <a:schemeClr val="dk1"/>
                </a:buClr>
                <a:buSzPts val="1600"/>
                <a:buFont typeface="Calibri"/>
                <a:buChar char="•"/>
              </a:pPr>
              <a:r>
                <a:rPr lang="en-US" sz="1600" b="0" i="0" u="none" strike="noStrike" cap="none">
                  <a:solidFill>
                    <a:schemeClr val="dk1"/>
                  </a:solidFill>
                  <a:latin typeface="Calibri"/>
                  <a:ea typeface="Calibri"/>
                  <a:cs typeface="Calibri"/>
                  <a:sym typeface="Calibri"/>
                </a:rPr>
                <a:t>Discuss how the bridge can be improved.</a:t>
              </a:r>
              <a:endParaRPr sz="1400" b="0" i="0" u="none" strike="noStrike" cap="none">
                <a:solidFill>
                  <a:srgbClr val="000000"/>
                </a:solidFill>
                <a:latin typeface="Arial"/>
                <a:ea typeface="Arial"/>
                <a:cs typeface="Arial"/>
                <a:sym typeface="Arial"/>
              </a:endParaRPr>
            </a:p>
          </p:txBody>
        </p:sp>
        <p:sp>
          <p:nvSpPr>
            <p:cNvPr id="150" name="Google Shape;150;p6"/>
            <p:cNvSpPr/>
            <p:nvPr/>
          </p:nvSpPr>
          <p:spPr>
            <a:xfrm rot="-5400000">
              <a:off x="6495278" y="854037"/>
              <a:ext cx="3986213" cy="2278137"/>
            </a:xfrm>
            <a:prstGeom prst="flowChartManualOperation">
              <a:avLst/>
            </a:prstGeom>
            <a:gradFill>
              <a:gsLst>
                <a:gs pos="0">
                  <a:srgbClr val="ECDDA3"/>
                </a:gs>
                <a:gs pos="50000">
                  <a:srgbClr val="E8D794"/>
                </a:gs>
                <a:gs pos="100000">
                  <a:srgbClr val="E9D481"/>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 name="Google Shape;151;p6"/>
            <p:cNvSpPr txBox="1"/>
            <p:nvPr/>
          </p:nvSpPr>
          <p:spPr>
            <a:xfrm>
              <a:off x="7349316" y="797242"/>
              <a:ext cx="2278137" cy="2391727"/>
            </a:xfrm>
            <a:prstGeom prst="rect">
              <a:avLst/>
            </a:prstGeom>
            <a:noFill/>
            <a:ln>
              <a:noFill/>
            </a:ln>
          </p:spPr>
          <p:txBody>
            <a:bodyPr spcFirstLastPara="1" wrap="square" lIns="133350" tIns="0" rIns="135000" bIns="0" anchor="t" anchorCtr="0">
              <a:noAutofit/>
            </a:bodyPr>
            <a:lstStyle/>
            <a:p>
              <a:pPr marL="0" marR="0" lvl="0" indent="0" algn="l" rtl="0">
                <a:lnSpc>
                  <a:spcPct val="90000"/>
                </a:lnSpc>
                <a:spcBef>
                  <a:spcPts val="0"/>
                </a:spcBef>
                <a:spcAft>
                  <a:spcPts val="0"/>
                </a:spcAft>
                <a:buClr>
                  <a:schemeClr val="dk1"/>
                </a:buClr>
                <a:buSzPts val="2100"/>
                <a:buFont typeface="Calibri"/>
                <a:buNone/>
              </a:pPr>
              <a:r>
                <a:rPr lang="en-US" sz="2100" b="0" i="0" u="none" strike="noStrike" cap="none" dirty="0">
                  <a:solidFill>
                    <a:schemeClr val="dk1"/>
                  </a:solidFill>
                  <a:latin typeface="Calibri"/>
                  <a:ea typeface="Calibri"/>
                  <a:cs typeface="Calibri"/>
                  <a:sym typeface="Calibri"/>
                </a:rPr>
                <a:t>Redesign</a:t>
              </a:r>
              <a:endParaRPr sz="1400" b="0" i="0" u="none" strike="noStrike" cap="none" dirty="0">
                <a:solidFill>
                  <a:srgbClr val="000000"/>
                </a:solidFill>
                <a:latin typeface="Arial"/>
                <a:ea typeface="Arial"/>
                <a:cs typeface="Arial"/>
                <a:sym typeface="Arial"/>
              </a:endParaRPr>
            </a:p>
            <a:p>
              <a:pPr marL="171450" marR="0" lvl="1" indent="-171450" algn="l" rtl="0">
                <a:lnSpc>
                  <a:spcPct val="90000"/>
                </a:lnSpc>
                <a:spcBef>
                  <a:spcPts val="735"/>
                </a:spcBef>
                <a:spcAft>
                  <a:spcPts val="0"/>
                </a:spcAft>
                <a:buClr>
                  <a:schemeClr val="dk1"/>
                </a:buClr>
                <a:buSzPts val="1600"/>
                <a:buFont typeface="Calibri"/>
                <a:buChar char="•"/>
              </a:pPr>
              <a:r>
                <a:rPr lang="en-US" sz="1600" b="0" i="0" u="none" strike="noStrike" cap="none" dirty="0">
                  <a:solidFill>
                    <a:schemeClr val="dk1"/>
                  </a:solidFill>
                  <a:latin typeface="Calibri"/>
                  <a:ea typeface="Calibri"/>
                  <a:cs typeface="Calibri"/>
                  <a:sym typeface="Calibri"/>
                </a:rPr>
                <a:t>Use what you learned from testing to improve the bridge.</a:t>
              </a:r>
              <a:endParaRPr sz="1400" b="0" i="0" u="none" strike="noStrike" cap="none" dirty="0">
                <a:solidFill>
                  <a:srgbClr val="000000"/>
                </a:solidFill>
                <a:latin typeface="Arial"/>
                <a:ea typeface="Arial"/>
                <a:cs typeface="Arial"/>
                <a:sym typeface="Arial"/>
              </a:endParaRPr>
            </a:p>
            <a:p>
              <a:pPr marL="171450" marR="0" lvl="1" indent="-171450" algn="l" rtl="0">
                <a:lnSpc>
                  <a:spcPct val="90000"/>
                </a:lnSpc>
                <a:spcBef>
                  <a:spcPts val="240"/>
                </a:spcBef>
                <a:spcAft>
                  <a:spcPts val="0"/>
                </a:spcAft>
                <a:buClr>
                  <a:schemeClr val="dk1"/>
                </a:buClr>
                <a:buSzPts val="1600"/>
                <a:buFont typeface="Calibri"/>
                <a:buChar char="•"/>
              </a:pPr>
              <a:r>
                <a:rPr lang="en-US" sz="1600" b="0" i="0" u="none" strike="noStrike" cap="none" dirty="0">
                  <a:solidFill>
                    <a:schemeClr val="dk1"/>
                  </a:solidFill>
                  <a:latin typeface="Calibri"/>
                  <a:ea typeface="Calibri"/>
                  <a:cs typeface="Calibri"/>
                  <a:sym typeface="Calibri"/>
                </a:rPr>
                <a:t>Retest to see if the improvements worked.</a:t>
              </a:r>
              <a:endParaRPr sz="1400" b="0" i="0" u="none" strike="noStrike" cap="none" dirty="0">
                <a:solidFill>
                  <a:srgbClr val="000000"/>
                </a:solidFill>
                <a:latin typeface="Arial"/>
                <a:ea typeface="Arial"/>
                <a:cs typeface="Arial"/>
                <a:sym typeface="Arial"/>
              </a:endParaRPr>
            </a:p>
          </p:txBody>
        </p:sp>
      </p:grpSp>
      <p:pic>
        <p:nvPicPr>
          <p:cNvPr id="152" name="Google Shape;152;p6" descr="ud logo"/>
          <p:cNvPicPr preferRelativeResize="0"/>
          <p:nvPr/>
        </p:nvPicPr>
        <p:blipFill rotWithShape="1">
          <a:blip r:embed="rId3">
            <a:alphaModFix/>
          </a:blip>
          <a:srcRect/>
          <a:stretch/>
        </p:blipFill>
        <p:spPr>
          <a:xfrm>
            <a:off x="0" y="5118409"/>
            <a:ext cx="1828800" cy="236668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grpSp>
        <p:nvGrpSpPr>
          <p:cNvPr id="157" name="Google Shape;157;p7" descr="graphic element for the engineering design process: ask, imagine, plan, create and improve."/>
          <p:cNvGrpSpPr/>
          <p:nvPr/>
        </p:nvGrpSpPr>
        <p:grpSpPr>
          <a:xfrm>
            <a:off x="3641491" y="138174"/>
            <a:ext cx="3981304" cy="3843223"/>
            <a:chOff x="553041" y="397"/>
            <a:chExt cx="3981304" cy="3843223"/>
          </a:xfrm>
        </p:grpSpPr>
        <p:sp>
          <p:nvSpPr>
            <p:cNvPr id="158" name="Google Shape;158;p7"/>
            <p:cNvSpPr/>
            <p:nvPr/>
          </p:nvSpPr>
          <p:spPr>
            <a:xfrm>
              <a:off x="1963662" y="397"/>
              <a:ext cx="1160063" cy="1160063"/>
            </a:xfrm>
            <a:prstGeom prst="ellipse">
              <a:avLst/>
            </a:prstGeom>
            <a:solidFill>
              <a:srgbClr val="DBC137"/>
            </a:solidFill>
            <a:ln w="12700" cap="flat" cmpd="sng">
              <a:solidFill>
                <a:srgbClr val="E4E5D9"/>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 name="Google Shape;159;p7"/>
            <p:cNvSpPr txBox="1"/>
            <p:nvPr/>
          </p:nvSpPr>
          <p:spPr>
            <a:xfrm>
              <a:off x="2133549" y="170284"/>
              <a:ext cx="820289" cy="820289"/>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chemeClr val="lt1"/>
                </a:buClr>
                <a:buSzPts val="1800"/>
                <a:buFont typeface="Calibri"/>
                <a:buNone/>
              </a:pPr>
              <a:r>
                <a:rPr lang="en-US" sz="1800" b="0" i="0" u="none" strike="noStrike" cap="none">
                  <a:solidFill>
                    <a:schemeClr val="lt1"/>
                  </a:solidFill>
                  <a:latin typeface="Calibri"/>
                  <a:ea typeface="Calibri"/>
                  <a:cs typeface="Calibri"/>
                  <a:sym typeface="Calibri"/>
                </a:rPr>
                <a:t>Ask</a:t>
              </a:r>
              <a:endParaRPr sz="1400" b="0" i="0" u="none" strike="noStrike" cap="none">
                <a:solidFill>
                  <a:srgbClr val="000000"/>
                </a:solidFill>
                <a:latin typeface="Arial"/>
                <a:ea typeface="Arial"/>
                <a:cs typeface="Arial"/>
                <a:sym typeface="Arial"/>
              </a:endParaRPr>
            </a:p>
          </p:txBody>
        </p:sp>
        <p:sp>
          <p:nvSpPr>
            <p:cNvPr id="160" name="Google Shape;160;p7"/>
            <p:cNvSpPr/>
            <p:nvPr/>
          </p:nvSpPr>
          <p:spPr>
            <a:xfrm rot="2160000">
              <a:off x="3087279" y="891961"/>
              <a:ext cx="309286" cy="391521"/>
            </a:xfrm>
            <a:prstGeom prst="rightArrow">
              <a:avLst>
                <a:gd name="adj1" fmla="val 60000"/>
                <a:gd name="adj2" fmla="val 50000"/>
              </a:avLst>
            </a:prstGeom>
            <a:solidFill>
              <a:srgbClr val="EADCA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 name="Google Shape;161;p7"/>
            <p:cNvSpPr txBox="1"/>
            <p:nvPr/>
          </p:nvSpPr>
          <p:spPr>
            <a:xfrm rot="2160000">
              <a:off x="3096139" y="942996"/>
              <a:ext cx="216500" cy="23491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500"/>
                <a:buFont typeface="Calibri"/>
                <a:buNone/>
              </a:pPr>
              <a:endParaRPr sz="1500" b="0" i="0" u="none" strike="noStrike" cap="none">
                <a:solidFill>
                  <a:schemeClr val="lt1"/>
                </a:solidFill>
                <a:latin typeface="Calibri"/>
                <a:ea typeface="Calibri"/>
                <a:cs typeface="Calibri"/>
                <a:sym typeface="Calibri"/>
              </a:endParaRPr>
            </a:p>
          </p:txBody>
        </p:sp>
        <p:sp>
          <p:nvSpPr>
            <p:cNvPr id="162" name="Google Shape;162;p7"/>
            <p:cNvSpPr/>
            <p:nvPr/>
          </p:nvSpPr>
          <p:spPr>
            <a:xfrm>
              <a:off x="3374282" y="1025273"/>
              <a:ext cx="1160063" cy="1160063"/>
            </a:xfrm>
            <a:prstGeom prst="ellipse">
              <a:avLst/>
            </a:prstGeom>
            <a:solidFill>
              <a:srgbClr val="DBC137"/>
            </a:solidFill>
            <a:ln w="12700" cap="flat" cmpd="sng">
              <a:solidFill>
                <a:srgbClr val="E4E5D9"/>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3" name="Google Shape;163;p7"/>
            <p:cNvSpPr txBox="1"/>
            <p:nvPr/>
          </p:nvSpPr>
          <p:spPr>
            <a:xfrm>
              <a:off x="3544169" y="1195160"/>
              <a:ext cx="820289" cy="820289"/>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chemeClr val="lt1"/>
                </a:buClr>
                <a:buSzPts val="1800"/>
                <a:buFont typeface="Calibri"/>
                <a:buNone/>
              </a:pPr>
              <a:r>
                <a:rPr lang="en-US" sz="1800" b="0" i="0" u="none" strike="noStrike" cap="none">
                  <a:solidFill>
                    <a:schemeClr val="lt1"/>
                  </a:solidFill>
                  <a:latin typeface="Calibri"/>
                  <a:ea typeface="Calibri"/>
                  <a:cs typeface="Calibri"/>
                  <a:sym typeface="Calibri"/>
                </a:rPr>
                <a:t>Imagine</a:t>
              </a:r>
              <a:endParaRPr sz="1400" b="0" i="0" u="none" strike="noStrike" cap="none">
                <a:solidFill>
                  <a:srgbClr val="000000"/>
                </a:solidFill>
                <a:latin typeface="Arial"/>
                <a:ea typeface="Arial"/>
                <a:cs typeface="Arial"/>
                <a:sym typeface="Arial"/>
              </a:endParaRPr>
            </a:p>
          </p:txBody>
        </p:sp>
        <p:sp>
          <p:nvSpPr>
            <p:cNvPr id="164" name="Google Shape;164;p7"/>
            <p:cNvSpPr/>
            <p:nvPr/>
          </p:nvSpPr>
          <p:spPr>
            <a:xfrm rot="6480000">
              <a:off x="3532971" y="2230361"/>
              <a:ext cx="309286" cy="391521"/>
            </a:xfrm>
            <a:prstGeom prst="rightArrow">
              <a:avLst>
                <a:gd name="adj1" fmla="val 60000"/>
                <a:gd name="adj2" fmla="val 50000"/>
              </a:avLst>
            </a:prstGeom>
            <a:solidFill>
              <a:srgbClr val="EADCA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 name="Google Shape;165;p7"/>
            <p:cNvSpPr txBox="1"/>
            <p:nvPr/>
          </p:nvSpPr>
          <p:spPr>
            <a:xfrm rot="-4320000">
              <a:off x="3593700" y="2264543"/>
              <a:ext cx="216500" cy="23491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500"/>
                <a:buFont typeface="Calibri"/>
                <a:buNone/>
              </a:pPr>
              <a:endParaRPr sz="1500" b="0" i="0" u="none" strike="noStrike" cap="none">
                <a:solidFill>
                  <a:schemeClr val="lt1"/>
                </a:solidFill>
                <a:latin typeface="Calibri"/>
                <a:ea typeface="Calibri"/>
                <a:cs typeface="Calibri"/>
                <a:sym typeface="Calibri"/>
              </a:endParaRPr>
            </a:p>
          </p:txBody>
        </p:sp>
        <p:sp>
          <p:nvSpPr>
            <p:cNvPr id="166" name="Google Shape;166;p7"/>
            <p:cNvSpPr/>
            <p:nvPr/>
          </p:nvSpPr>
          <p:spPr>
            <a:xfrm>
              <a:off x="2835473" y="2683557"/>
              <a:ext cx="1160063" cy="1160063"/>
            </a:xfrm>
            <a:prstGeom prst="ellipse">
              <a:avLst/>
            </a:prstGeom>
            <a:solidFill>
              <a:srgbClr val="DBC137"/>
            </a:solidFill>
            <a:ln w="12700" cap="flat" cmpd="sng">
              <a:solidFill>
                <a:srgbClr val="E4E5D9"/>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7" name="Google Shape;167;p7"/>
            <p:cNvSpPr txBox="1"/>
            <p:nvPr/>
          </p:nvSpPr>
          <p:spPr>
            <a:xfrm>
              <a:off x="3005360" y="2853444"/>
              <a:ext cx="820289" cy="820289"/>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chemeClr val="lt1"/>
                </a:buClr>
                <a:buSzPts val="1800"/>
                <a:buFont typeface="Calibri"/>
                <a:buNone/>
              </a:pPr>
              <a:r>
                <a:rPr lang="en-US" sz="1800" b="0" i="0" u="none" strike="noStrike" cap="none">
                  <a:solidFill>
                    <a:schemeClr val="lt1"/>
                  </a:solidFill>
                  <a:latin typeface="Calibri"/>
                  <a:ea typeface="Calibri"/>
                  <a:cs typeface="Calibri"/>
                  <a:sym typeface="Calibri"/>
                </a:rPr>
                <a:t>Plan</a:t>
              </a:r>
              <a:endParaRPr sz="1400" b="0" i="0" u="none" strike="noStrike" cap="none">
                <a:solidFill>
                  <a:srgbClr val="000000"/>
                </a:solidFill>
                <a:latin typeface="Arial"/>
                <a:ea typeface="Arial"/>
                <a:cs typeface="Arial"/>
                <a:sym typeface="Arial"/>
              </a:endParaRPr>
            </a:p>
          </p:txBody>
        </p:sp>
        <p:sp>
          <p:nvSpPr>
            <p:cNvPr id="168" name="Google Shape;168;p7"/>
            <p:cNvSpPr/>
            <p:nvPr/>
          </p:nvSpPr>
          <p:spPr>
            <a:xfrm rot="10800000">
              <a:off x="2397804" y="3067828"/>
              <a:ext cx="309286" cy="391521"/>
            </a:xfrm>
            <a:prstGeom prst="rightArrow">
              <a:avLst>
                <a:gd name="adj1" fmla="val 60000"/>
                <a:gd name="adj2" fmla="val 50000"/>
              </a:avLst>
            </a:prstGeom>
            <a:solidFill>
              <a:srgbClr val="EADCA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9" name="Google Shape;169;p7"/>
            <p:cNvSpPr txBox="1"/>
            <p:nvPr/>
          </p:nvSpPr>
          <p:spPr>
            <a:xfrm>
              <a:off x="2490590" y="3146132"/>
              <a:ext cx="216500" cy="23491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500"/>
                <a:buFont typeface="Calibri"/>
                <a:buNone/>
              </a:pPr>
              <a:endParaRPr sz="1500" b="0" i="0" u="none" strike="noStrike" cap="none">
                <a:solidFill>
                  <a:schemeClr val="lt1"/>
                </a:solidFill>
                <a:latin typeface="Calibri"/>
                <a:ea typeface="Calibri"/>
                <a:cs typeface="Calibri"/>
                <a:sym typeface="Calibri"/>
              </a:endParaRPr>
            </a:p>
          </p:txBody>
        </p:sp>
        <p:sp>
          <p:nvSpPr>
            <p:cNvPr id="170" name="Google Shape;170;p7"/>
            <p:cNvSpPr/>
            <p:nvPr/>
          </p:nvSpPr>
          <p:spPr>
            <a:xfrm>
              <a:off x="1091850" y="2683557"/>
              <a:ext cx="1160063" cy="1160063"/>
            </a:xfrm>
            <a:prstGeom prst="ellipse">
              <a:avLst/>
            </a:prstGeom>
            <a:solidFill>
              <a:srgbClr val="DBC137"/>
            </a:solidFill>
            <a:ln w="12700" cap="flat" cmpd="sng">
              <a:solidFill>
                <a:srgbClr val="E4E5D9"/>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 name="Google Shape;171;p7"/>
            <p:cNvSpPr txBox="1"/>
            <p:nvPr/>
          </p:nvSpPr>
          <p:spPr>
            <a:xfrm>
              <a:off x="1261737" y="2853444"/>
              <a:ext cx="820289" cy="820289"/>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chemeClr val="lt1"/>
                </a:buClr>
                <a:buSzPts val="1800"/>
                <a:buFont typeface="Calibri"/>
                <a:buNone/>
              </a:pPr>
              <a:r>
                <a:rPr lang="en-US" sz="1800" b="0" i="0" u="none" strike="noStrike" cap="none">
                  <a:solidFill>
                    <a:schemeClr val="lt1"/>
                  </a:solidFill>
                  <a:latin typeface="Calibri"/>
                  <a:ea typeface="Calibri"/>
                  <a:cs typeface="Calibri"/>
                  <a:sym typeface="Calibri"/>
                </a:rPr>
                <a:t>Create</a:t>
              </a:r>
              <a:endParaRPr sz="1400" b="0" i="0" u="none" strike="noStrike" cap="none">
                <a:solidFill>
                  <a:srgbClr val="000000"/>
                </a:solidFill>
                <a:latin typeface="Arial"/>
                <a:ea typeface="Arial"/>
                <a:cs typeface="Arial"/>
                <a:sym typeface="Arial"/>
              </a:endParaRPr>
            </a:p>
          </p:txBody>
        </p:sp>
        <p:sp>
          <p:nvSpPr>
            <p:cNvPr id="172" name="Google Shape;172;p7"/>
            <p:cNvSpPr/>
            <p:nvPr/>
          </p:nvSpPr>
          <p:spPr>
            <a:xfrm rot="-6480000">
              <a:off x="1250539" y="2247011"/>
              <a:ext cx="309286" cy="391521"/>
            </a:xfrm>
            <a:prstGeom prst="rightArrow">
              <a:avLst>
                <a:gd name="adj1" fmla="val 60000"/>
                <a:gd name="adj2" fmla="val 50000"/>
              </a:avLst>
            </a:prstGeom>
            <a:solidFill>
              <a:srgbClr val="EADCA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3" name="Google Shape;173;p7"/>
            <p:cNvSpPr txBox="1"/>
            <p:nvPr/>
          </p:nvSpPr>
          <p:spPr>
            <a:xfrm rot="4320000">
              <a:off x="1311268" y="2369437"/>
              <a:ext cx="216500" cy="23491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500"/>
                <a:buFont typeface="Calibri"/>
                <a:buNone/>
              </a:pPr>
              <a:endParaRPr sz="1500" b="0" i="0" u="none" strike="noStrike" cap="none">
                <a:solidFill>
                  <a:schemeClr val="lt1"/>
                </a:solidFill>
                <a:latin typeface="Calibri"/>
                <a:ea typeface="Calibri"/>
                <a:cs typeface="Calibri"/>
                <a:sym typeface="Calibri"/>
              </a:endParaRPr>
            </a:p>
          </p:txBody>
        </p:sp>
        <p:sp>
          <p:nvSpPr>
            <p:cNvPr id="174" name="Google Shape;174;p7"/>
            <p:cNvSpPr/>
            <p:nvPr/>
          </p:nvSpPr>
          <p:spPr>
            <a:xfrm>
              <a:off x="553041" y="1025273"/>
              <a:ext cx="1160063" cy="1160063"/>
            </a:xfrm>
            <a:prstGeom prst="ellipse">
              <a:avLst/>
            </a:prstGeom>
            <a:solidFill>
              <a:srgbClr val="DBC137"/>
            </a:solidFill>
            <a:ln w="12700" cap="flat" cmpd="sng">
              <a:solidFill>
                <a:srgbClr val="E4E5D9"/>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5" name="Google Shape;175;p7"/>
            <p:cNvSpPr txBox="1"/>
            <p:nvPr/>
          </p:nvSpPr>
          <p:spPr>
            <a:xfrm>
              <a:off x="722928" y="1195160"/>
              <a:ext cx="900946" cy="820289"/>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chemeClr val="lt1"/>
                </a:buClr>
                <a:buSzPts val="1800"/>
                <a:buFont typeface="Calibri"/>
                <a:buNone/>
              </a:pPr>
              <a:r>
                <a:rPr lang="en-US" sz="1800" b="0" i="0" u="none" strike="noStrike" cap="none" dirty="0">
                  <a:solidFill>
                    <a:schemeClr val="lt1"/>
                  </a:solidFill>
                  <a:latin typeface="Calibri"/>
                  <a:ea typeface="Calibri"/>
                  <a:cs typeface="Calibri"/>
                  <a:sym typeface="Calibri"/>
                </a:rPr>
                <a:t>Improve</a:t>
              </a:r>
              <a:endParaRPr sz="1400" b="0" i="0" u="none" strike="noStrike" cap="none" dirty="0">
                <a:solidFill>
                  <a:srgbClr val="000000"/>
                </a:solidFill>
                <a:latin typeface="Arial"/>
                <a:ea typeface="Arial"/>
                <a:cs typeface="Arial"/>
                <a:sym typeface="Arial"/>
              </a:endParaRPr>
            </a:p>
          </p:txBody>
        </p:sp>
        <p:sp>
          <p:nvSpPr>
            <p:cNvPr id="176" name="Google Shape;176;p7"/>
            <p:cNvSpPr/>
            <p:nvPr/>
          </p:nvSpPr>
          <p:spPr>
            <a:xfrm rot="-2160000">
              <a:off x="1676658" y="902251"/>
              <a:ext cx="309286" cy="391521"/>
            </a:xfrm>
            <a:prstGeom prst="rightArrow">
              <a:avLst>
                <a:gd name="adj1" fmla="val 60000"/>
                <a:gd name="adj2" fmla="val 50000"/>
              </a:avLst>
            </a:prstGeom>
            <a:solidFill>
              <a:srgbClr val="EADCAB"/>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 name="Google Shape;177;p7"/>
            <p:cNvSpPr txBox="1"/>
            <p:nvPr/>
          </p:nvSpPr>
          <p:spPr>
            <a:xfrm rot="-2160000">
              <a:off x="1685518" y="1007824"/>
              <a:ext cx="216500" cy="23491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dk1"/>
                </a:buClr>
                <a:buSzPts val="1500"/>
                <a:buFont typeface="Calibri"/>
                <a:buNone/>
              </a:pPr>
              <a:endParaRPr sz="1500" b="0" i="0" u="none" strike="noStrike" cap="none">
                <a:solidFill>
                  <a:schemeClr val="lt1"/>
                </a:solidFill>
                <a:latin typeface="Calibri"/>
                <a:ea typeface="Calibri"/>
                <a:cs typeface="Calibri"/>
                <a:sym typeface="Calibri"/>
              </a:endParaRPr>
            </a:p>
          </p:txBody>
        </p:sp>
      </p:grpSp>
      <p:sp>
        <p:nvSpPr>
          <p:cNvPr id="178" name="Google Shape;178;p7"/>
          <p:cNvSpPr txBox="1">
            <a:spLocks noGrp="1"/>
          </p:cNvSpPr>
          <p:nvPr>
            <p:ph type="title"/>
          </p:nvPr>
        </p:nvSpPr>
        <p:spPr>
          <a:xfrm>
            <a:off x="3711299" y="4623680"/>
            <a:ext cx="6597464" cy="1330181"/>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chemeClr val="dk1"/>
              </a:buClr>
              <a:buSzPts val="4500"/>
              <a:buFont typeface="Calibri"/>
              <a:buNone/>
            </a:pPr>
            <a:r>
              <a:rPr lang="en-US" sz="4500" b="1" i="0" u="none" strike="noStrike" cap="none">
                <a:solidFill>
                  <a:schemeClr val="dk1"/>
                </a:solidFill>
                <a:latin typeface="Calibri"/>
                <a:ea typeface="Calibri"/>
                <a:cs typeface="Calibri"/>
                <a:sym typeface="Calibri"/>
              </a:rPr>
              <a:t>The Engineering Design Process</a:t>
            </a:r>
            <a:endParaRPr/>
          </a:p>
        </p:txBody>
      </p:sp>
      <p:sp>
        <p:nvSpPr>
          <p:cNvPr id="179" name="Google Shape;179;p7"/>
          <p:cNvSpPr/>
          <p:nvPr/>
        </p:nvSpPr>
        <p:spPr>
          <a:xfrm>
            <a:off x="7652136" y="87770"/>
            <a:ext cx="3104532" cy="424731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chemeClr val="dk1"/>
                </a:solidFill>
                <a:latin typeface="Calibri"/>
                <a:ea typeface="Calibri"/>
                <a:cs typeface="Calibri"/>
                <a:sym typeface="Calibri"/>
              </a:rPr>
              <a:t>ASK: </a:t>
            </a:r>
            <a:r>
              <a:rPr lang="en-US" sz="1800" b="0" i="0" u="none" strike="noStrike" cap="none">
                <a:solidFill>
                  <a:schemeClr val="dk1"/>
                </a:solidFill>
                <a:latin typeface="Calibri"/>
                <a:ea typeface="Calibri"/>
                <a:cs typeface="Calibri"/>
                <a:sym typeface="Calibri"/>
              </a:rPr>
              <a:t>What is the problem? How have others approached it? What are your constraints?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chemeClr val="dk1"/>
                </a:solidFill>
                <a:latin typeface="Calibri"/>
                <a:ea typeface="Calibri"/>
                <a:cs typeface="Calibri"/>
                <a:sym typeface="Calibri"/>
              </a:rPr>
              <a:t>IMAGINE: </a:t>
            </a:r>
            <a:r>
              <a:rPr lang="en-US" sz="1800" b="0" i="0" u="none" strike="noStrike" cap="none">
                <a:solidFill>
                  <a:schemeClr val="dk1"/>
                </a:solidFill>
                <a:latin typeface="Calibri"/>
                <a:ea typeface="Calibri"/>
                <a:cs typeface="Calibri"/>
                <a:sym typeface="Calibri"/>
              </a:rPr>
              <a:t>What are some solutions? Brainstorm ideas. Choose the best one.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chemeClr val="dk1"/>
                </a:solidFill>
                <a:latin typeface="Calibri"/>
                <a:ea typeface="Calibri"/>
                <a:cs typeface="Calibri"/>
                <a:sym typeface="Calibri"/>
              </a:rPr>
              <a:t>PLAN: </a:t>
            </a:r>
            <a:r>
              <a:rPr lang="en-US" sz="1800" b="0" i="0" u="none" strike="noStrike" cap="none">
                <a:solidFill>
                  <a:schemeClr val="dk1"/>
                </a:solidFill>
                <a:latin typeface="Calibri"/>
                <a:ea typeface="Calibri"/>
                <a:cs typeface="Calibri"/>
                <a:sym typeface="Calibri"/>
              </a:rPr>
              <a:t>Draw a diagram. Make lists of materials you will need.</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chemeClr val="dk1"/>
                </a:solidFill>
                <a:latin typeface="Calibri"/>
                <a:ea typeface="Calibri"/>
                <a:cs typeface="Calibri"/>
                <a:sym typeface="Calibri"/>
              </a:rPr>
              <a:t>CREATE: </a:t>
            </a:r>
            <a:r>
              <a:rPr lang="en-US" sz="1800" b="0" i="0" u="none" strike="noStrike" cap="none">
                <a:solidFill>
                  <a:schemeClr val="dk1"/>
                </a:solidFill>
                <a:latin typeface="Calibri"/>
                <a:ea typeface="Calibri"/>
                <a:cs typeface="Calibri"/>
                <a:sym typeface="Calibri"/>
              </a:rPr>
              <a:t>Follow your plan and create something. Test it out!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chemeClr val="dk1"/>
                </a:solidFill>
                <a:latin typeface="Calibri"/>
                <a:ea typeface="Calibri"/>
                <a:cs typeface="Calibri"/>
                <a:sym typeface="Calibri"/>
              </a:rPr>
              <a:t>IMPROVE: </a:t>
            </a:r>
            <a:r>
              <a:rPr lang="en-US" sz="1800" b="0" i="0" u="none" strike="noStrike" cap="none">
                <a:solidFill>
                  <a:schemeClr val="dk1"/>
                </a:solidFill>
                <a:latin typeface="Calibri"/>
                <a:ea typeface="Calibri"/>
                <a:cs typeface="Calibri"/>
                <a:sym typeface="Calibri"/>
              </a:rPr>
              <a:t>What works? What doesn't? What could work better? Modify your designs to make it better. Test it out!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chemeClr val="dk1"/>
                </a:solidFill>
                <a:latin typeface="Calibri"/>
                <a:ea typeface="Calibri"/>
                <a:cs typeface="Calibri"/>
                <a:sym typeface="Calibri"/>
              </a:rPr>
              <a:t>www.teachengineering.org</a:t>
            </a:r>
            <a:endParaRPr sz="1400" b="0" i="0" u="none" strike="noStrike" cap="none">
              <a:solidFill>
                <a:srgbClr val="000000"/>
              </a:solidFill>
              <a:latin typeface="Arial"/>
              <a:ea typeface="Arial"/>
              <a:cs typeface="Arial"/>
              <a:sym typeface="Arial"/>
            </a:endParaRPr>
          </a:p>
        </p:txBody>
      </p:sp>
      <p:pic>
        <p:nvPicPr>
          <p:cNvPr id="180" name="Google Shape;180;p7" descr="ud logo"/>
          <p:cNvPicPr preferRelativeResize="0"/>
          <p:nvPr/>
        </p:nvPicPr>
        <p:blipFill rotWithShape="1">
          <a:blip r:embed="rId3">
            <a:alphaModFix/>
          </a:blip>
          <a:srcRect/>
          <a:stretch/>
        </p:blipFill>
        <p:spPr>
          <a:xfrm>
            <a:off x="0" y="5118409"/>
            <a:ext cx="1828800" cy="236668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8"/>
          <p:cNvSpPr txBox="1">
            <a:spLocks noGrp="1"/>
          </p:cNvSpPr>
          <p:nvPr>
            <p:ph type="title"/>
          </p:nvPr>
        </p:nvSpPr>
        <p:spPr>
          <a:xfrm>
            <a:off x="1280160" y="466343"/>
            <a:ext cx="9628632" cy="1362113"/>
          </a:xfrm>
          <a:prstGeom prst="rect">
            <a:avLst/>
          </a:prstGeom>
          <a:noFill/>
          <a:ln>
            <a:noFill/>
          </a:ln>
        </p:spPr>
        <p:txBody>
          <a:bodyPr spcFirstLastPara="1" wrap="square" lIns="91425" tIns="45700" rIns="91425" bIns="45700" anchor="ctr" anchorCtr="0">
            <a:noAutofit/>
          </a:bodyPr>
          <a:lstStyle/>
          <a:p>
            <a:pPr marL="0" marR="0" lvl="0" indent="0" algn="l" rtl="0">
              <a:lnSpc>
                <a:spcPct val="95000"/>
              </a:lnSpc>
              <a:spcBef>
                <a:spcPts val="0"/>
              </a:spcBef>
              <a:spcAft>
                <a:spcPts val="0"/>
              </a:spcAft>
              <a:buClr>
                <a:schemeClr val="lt1"/>
              </a:buClr>
              <a:buSzPts val="3000"/>
              <a:buFont typeface="Calibri"/>
              <a:buNone/>
            </a:pPr>
            <a:r>
              <a:rPr lang="en-US" sz="3000" b="0" i="0" u="none" strike="noStrike" cap="none">
                <a:solidFill>
                  <a:schemeClr val="lt1"/>
                </a:solidFill>
                <a:latin typeface="Calibri"/>
                <a:ea typeface="Calibri"/>
                <a:cs typeface="Calibri"/>
                <a:sym typeface="Calibri"/>
              </a:rPr>
              <a:t>Ask</a:t>
            </a:r>
            <a:endParaRPr/>
          </a:p>
        </p:txBody>
      </p:sp>
      <p:sp>
        <p:nvSpPr>
          <p:cNvPr id="186" name="Google Shape;186;p8"/>
          <p:cNvSpPr txBox="1">
            <a:spLocks noGrp="1"/>
          </p:cNvSpPr>
          <p:nvPr>
            <p:ph type="body" idx="1"/>
          </p:nvPr>
        </p:nvSpPr>
        <p:spPr>
          <a:xfrm>
            <a:off x="1280160" y="1828456"/>
            <a:ext cx="4489704" cy="434850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dk1"/>
              </a:buClr>
              <a:buSzPts val="2400"/>
              <a:buFont typeface="Noto Sans Symbols"/>
              <a:buNone/>
            </a:pPr>
            <a:r>
              <a:rPr lang="en-US" sz="2400" b="1" i="0" u="none" strike="noStrike" cap="none">
                <a:solidFill>
                  <a:schemeClr val="dk1"/>
                </a:solidFill>
                <a:latin typeface="Calibri"/>
                <a:ea typeface="Calibri"/>
                <a:cs typeface="Calibri"/>
                <a:sym typeface="Calibri"/>
              </a:rPr>
              <a:t>Ask questions</a:t>
            </a:r>
            <a:endParaRPr/>
          </a:p>
          <a:p>
            <a:pPr marL="342900" marR="0" lvl="0" indent="-342900" algn="l" rtl="0">
              <a:lnSpc>
                <a:spcPct val="100000"/>
              </a:lnSpc>
              <a:spcBef>
                <a:spcPts val="1500"/>
              </a:spcBef>
              <a:spcAft>
                <a:spcPts val="0"/>
              </a:spcAft>
              <a:buClr>
                <a:schemeClr val="dk1"/>
              </a:buClr>
              <a:buSzPts val="2400"/>
              <a:buFont typeface="Noto Sans Symbols"/>
              <a:buChar char="•"/>
            </a:pPr>
            <a:r>
              <a:rPr lang="en-US" sz="2400" b="1" i="0" u="none" strike="noStrike" cap="none">
                <a:solidFill>
                  <a:schemeClr val="dk1"/>
                </a:solidFill>
                <a:latin typeface="Calibri"/>
                <a:ea typeface="Calibri"/>
                <a:cs typeface="Calibri"/>
                <a:sym typeface="Calibri"/>
              </a:rPr>
              <a:t>Who usually works on bridges?</a:t>
            </a:r>
            <a:endParaRPr/>
          </a:p>
          <a:p>
            <a:pPr marL="342900" marR="0" lvl="0" indent="-342900" algn="l" rtl="0">
              <a:lnSpc>
                <a:spcPct val="100000"/>
              </a:lnSpc>
              <a:spcBef>
                <a:spcPts val="1500"/>
              </a:spcBef>
              <a:spcAft>
                <a:spcPts val="0"/>
              </a:spcAft>
              <a:buClr>
                <a:schemeClr val="dk1"/>
              </a:buClr>
              <a:buSzPts val="2400"/>
              <a:buFont typeface="Noto Sans Symbols"/>
              <a:buChar char="•"/>
            </a:pPr>
            <a:r>
              <a:rPr lang="en-US" sz="2400" b="1" i="0" u="none" strike="noStrike" cap="none">
                <a:solidFill>
                  <a:schemeClr val="dk1"/>
                </a:solidFill>
                <a:latin typeface="Calibri"/>
                <a:ea typeface="Calibri"/>
                <a:cs typeface="Calibri"/>
                <a:sym typeface="Calibri"/>
              </a:rPr>
              <a:t>What bridges already exist?</a:t>
            </a:r>
            <a:endParaRPr/>
          </a:p>
          <a:p>
            <a:pPr marL="342900" marR="0" lvl="0" indent="-342900" algn="l" rtl="0">
              <a:lnSpc>
                <a:spcPct val="100000"/>
              </a:lnSpc>
              <a:spcBef>
                <a:spcPts val="1500"/>
              </a:spcBef>
              <a:spcAft>
                <a:spcPts val="0"/>
              </a:spcAft>
              <a:buClr>
                <a:schemeClr val="dk1"/>
              </a:buClr>
              <a:buSzPts val="2400"/>
              <a:buFont typeface="Noto Sans Symbols"/>
              <a:buChar char="•"/>
            </a:pPr>
            <a:r>
              <a:rPr lang="en-US" sz="2400" b="1" i="0" u="none" strike="noStrike" cap="none">
                <a:solidFill>
                  <a:schemeClr val="dk1"/>
                </a:solidFill>
                <a:latin typeface="Calibri"/>
                <a:ea typeface="Calibri"/>
                <a:cs typeface="Calibri"/>
                <a:sym typeface="Calibri"/>
              </a:rPr>
              <a:t>Which </a:t>
            </a:r>
            <a:r>
              <a:rPr lang="en-US"/>
              <a:t>bridges</a:t>
            </a:r>
            <a:r>
              <a:rPr lang="en-US" sz="2400" b="1" i="0" u="none" strike="noStrike" cap="none">
                <a:solidFill>
                  <a:schemeClr val="dk1"/>
                </a:solidFill>
                <a:latin typeface="Calibri"/>
                <a:ea typeface="Calibri"/>
                <a:cs typeface="Calibri"/>
                <a:sym typeface="Calibri"/>
              </a:rPr>
              <a:t> are strongest and best for going over a river?</a:t>
            </a:r>
            <a:endParaRPr/>
          </a:p>
          <a:p>
            <a:pPr marL="342900" marR="0" lvl="0" indent="-342900" algn="l" rtl="0">
              <a:lnSpc>
                <a:spcPct val="100000"/>
              </a:lnSpc>
              <a:spcBef>
                <a:spcPts val="1500"/>
              </a:spcBef>
              <a:spcAft>
                <a:spcPts val="0"/>
              </a:spcAft>
              <a:buClr>
                <a:schemeClr val="dk1"/>
              </a:buClr>
              <a:buSzPts val="2400"/>
              <a:buFont typeface="Noto Sans Symbols"/>
              <a:buChar char="•"/>
            </a:pPr>
            <a:r>
              <a:rPr lang="en-US" sz="2400" b="1" i="0" u="none" strike="noStrike" cap="none">
                <a:solidFill>
                  <a:schemeClr val="dk1"/>
                </a:solidFill>
                <a:latin typeface="Calibri"/>
                <a:ea typeface="Calibri"/>
                <a:cs typeface="Calibri"/>
                <a:sym typeface="Calibri"/>
              </a:rPr>
              <a:t>Why do we need bridges?</a:t>
            </a:r>
            <a:endParaRPr/>
          </a:p>
          <a:p>
            <a:pPr marL="0" marR="0" lvl="0" indent="0" algn="l" rtl="0">
              <a:lnSpc>
                <a:spcPct val="100000"/>
              </a:lnSpc>
              <a:spcBef>
                <a:spcPts val="1500"/>
              </a:spcBef>
              <a:spcAft>
                <a:spcPts val="0"/>
              </a:spcAft>
              <a:buClr>
                <a:schemeClr val="dk1"/>
              </a:buClr>
              <a:buSzPts val="2400"/>
              <a:buFont typeface="Noto Sans Symbols"/>
              <a:buNone/>
            </a:pPr>
            <a:endParaRPr sz="2400" b="1" i="0" u="none" strike="noStrike" cap="none">
              <a:solidFill>
                <a:schemeClr val="dk1"/>
              </a:solidFill>
              <a:latin typeface="Calibri"/>
              <a:ea typeface="Calibri"/>
              <a:cs typeface="Calibri"/>
              <a:sym typeface="Calibri"/>
            </a:endParaRPr>
          </a:p>
        </p:txBody>
      </p:sp>
      <p:pic>
        <p:nvPicPr>
          <p:cNvPr id="187" name="Google Shape;187;p8" descr="decorativee image"/>
          <p:cNvPicPr preferRelativeResize="0"/>
          <p:nvPr/>
        </p:nvPicPr>
        <p:blipFill rotWithShape="1">
          <a:blip r:embed="rId3">
            <a:alphaModFix/>
          </a:blip>
          <a:srcRect/>
          <a:stretch/>
        </p:blipFill>
        <p:spPr>
          <a:xfrm>
            <a:off x="9498849" y="1946286"/>
            <a:ext cx="2261151" cy="2231136"/>
          </a:xfrm>
          <a:prstGeom prst="rect">
            <a:avLst/>
          </a:prstGeom>
          <a:noFill/>
          <a:ln>
            <a:noFill/>
          </a:ln>
        </p:spPr>
      </p:pic>
      <p:pic>
        <p:nvPicPr>
          <p:cNvPr id="188" name="Google Shape;188;p8" descr="decorative image"/>
          <p:cNvPicPr preferRelativeResize="0"/>
          <p:nvPr/>
        </p:nvPicPr>
        <p:blipFill rotWithShape="1">
          <a:blip r:embed="rId4">
            <a:alphaModFix/>
          </a:blip>
          <a:srcRect/>
          <a:stretch/>
        </p:blipFill>
        <p:spPr>
          <a:xfrm>
            <a:off x="9498849" y="4447653"/>
            <a:ext cx="2258568" cy="2084832"/>
          </a:xfrm>
          <a:prstGeom prst="rect">
            <a:avLst/>
          </a:prstGeom>
          <a:noFill/>
          <a:ln>
            <a:noFill/>
          </a:ln>
        </p:spPr>
      </p:pic>
      <p:sp>
        <p:nvSpPr>
          <p:cNvPr id="189" name="Google Shape;189;p8"/>
          <p:cNvSpPr txBox="1"/>
          <p:nvPr/>
        </p:nvSpPr>
        <p:spPr>
          <a:xfrm>
            <a:off x="9835617" y="4177416"/>
            <a:ext cx="1587600" cy="2463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1000" b="0" i="0" u="sng" strike="noStrike" cap="none">
                <a:solidFill>
                  <a:schemeClr val="hlink"/>
                </a:solidFill>
                <a:latin typeface="Calibri"/>
                <a:ea typeface="Calibri"/>
                <a:cs typeface="Calibri"/>
                <a:sym typeface="Calibri"/>
                <a:hlinkClick r:id="rId5"/>
              </a:rPr>
              <a:t>www.clipartpost.com</a:t>
            </a:r>
            <a:endParaRPr sz="1000" b="0" i="0" u="none" strike="noStrike" cap="none">
              <a:solidFill>
                <a:schemeClr val="dk1"/>
              </a:solidFill>
              <a:latin typeface="Calibri"/>
              <a:ea typeface="Calibri"/>
              <a:cs typeface="Calibri"/>
              <a:sym typeface="Calibri"/>
            </a:endParaRPr>
          </a:p>
        </p:txBody>
      </p:sp>
      <p:sp>
        <p:nvSpPr>
          <p:cNvPr id="190" name="Google Shape;190;p8"/>
          <p:cNvSpPr txBox="1"/>
          <p:nvPr/>
        </p:nvSpPr>
        <p:spPr>
          <a:xfrm>
            <a:off x="9835637" y="6556389"/>
            <a:ext cx="1587600" cy="2463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000"/>
              <a:buFont typeface="Arial"/>
              <a:buNone/>
            </a:pPr>
            <a:r>
              <a:rPr lang="en-US" sz="1000" b="0" i="0" u="sng" strike="noStrike" cap="none">
                <a:solidFill>
                  <a:schemeClr val="hlink"/>
                </a:solidFill>
                <a:latin typeface="Calibri"/>
                <a:ea typeface="Calibri"/>
                <a:cs typeface="Calibri"/>
                <a:sym typeface="Calibri"/>
                <a:hlinkClick r:id="rId6"/>
              </a:rPr>
              <a:t>www.clipartix.com</a:t>
            </a:r>
            <a:endParaRPr sz="1000" b="0" i="0" u="none" strike="noStrike" cap="none">
              <a:solidFill>
                <a:schemeClr val="dk1"/>
              </a:solidFill>
              <a:latin typeface="Calibri"/>
              <a:ea typeface="Calibri"/>
              <a:cs typeface="Calibri"/>
              <a:sym typeface="Calibri"/>
            </a:endParaRPr>
          </a:p>
        </p:txBody>
      </p:sp>
      <p:pic>
        <p:nvPicPr>
          <p:cNvPr id="191" name="Google Shape;191;p8" descr="ud logo"/>
          <p:cNvPicPr preferRelativeResize="0"/>
          <p:nvPr/>
        </p:nvPicPr>
        <p:blipFill rotWithShape="1">
          <a:blip r:embed="rId7">
            <a:alphaModFix/>
          </a:blip>
          <a:srcRect/>
          <a:stretch/>
        </p:blipFill>
        <p:spPr>
          <a:xfrm>
            <a:off x="0" y="5118409"/>
            <a:ext cx="1828800" cy="236668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9"/>
          <p:cNvSpPr txBox="1">
            <a:spLocks noGrp="1"/>
          </p:cNvSpPr>
          <p:nvPr>
            <p:ph type="title"/>
          </p:nvPr>
        </p:nvSpPr>
        <p:spPr>
          <a:xfrm>
            <a:off x="1280160" y="466343"/>
            <a:ext cx="9628632" cy="1362113"/>
          </a:xfrm>
          <a:prstGeom prst="rect">
            <a:avLst/>
          </a:prstGeom>
          <a:noFill/>
          <a:ln>
            <a:noFill/>
          </a:ln>
        </p:spPr>
        <p:txBody>
          <a:bodyPr spcFirstLastPara="1" wrap="square" lIns="91425" tIns="45700" rIns="91425" bIns="45700" anchor="ctr" anchorCtr="0">
            <a:noAutofit/>
          </a:bodyPr>
          <a:lstStyle/>
          <a:p>
            <a:pPr marL="0" marR="0" lvl="0" indent="0" algn="l" rtl="0">
              <a:lnSpc>
                <a:spcPct val="95000"/>
              </a:lnSpc>
              <a:spcBef>
                <a:spcPts val="0"/>
              </a:spcBef>
              <a:spcAft>
                <a:spcPts val="0"/>
              </a:spcAft>
              <a:buClr>
                <a:schemeClr val="lt1"/>
              </a:buClr>
              <a:buSzPts val="3000"/>
              <a:buFont typeface="Calibri"/>
              <a:buNone/>
            </a:pPr>
            <a:r>
              <a:rPr lang="en-US" sz="3000" b="0" i="0" u="none" strike="noStrike" cap="none">
                <a:solidFill>
                  <a:schemeClr val="lt1"/>
                </a:solidFill>
                <a:latin typeface="Calibri"/>
                <a:ea typeface="Calibri"/>
                <a:cs typeface="Calibri"/>
                <a:sym typeface="Calibri"/>
              </a:rPr>
              <a:t>River Challenge</a:t>
            </a:r>
            <a:endParaRPr/>
          </a:p>
        </p:txBody>
      </p:sp>
      <p:sp>
        <p:nvSpPr>
          <p:cNvPr id="197" name="Google Shape;197;p9"/>
          <p:cNvSpPr txBox="1">
            <a:spLocks noGrp="1"/>
          </p:cNvSpPr>
          <p:nvPr>
            <p:ph type="body" idx="1"/>
          </p:nvPr>
        </p:nvSpPr>
        <p:spPr>
          <a:xfrm>
            <a:off x="1951463" y="1919900"/>
            <a:ext cx="8452625" cy="4068305"/>
          </a:xfrm>
          <a:prstGeom prst="rect">
            <a:avLst/>
          </a:prstGeom>
          <a:noFill/>
          <a:ln>
            <a:noFill/>
          </a:ln>
        </p:spPr>
        <p:txBody>
          <a:bodyPr spcFirstLastPara="1" wrap="square" lIns="91425" tIns="45700" rIns="91425" bIns="45700" anchor="b" anchorCtr="0">
            <a:noAutofit/>
          </a:bodyPr>
          <a:lstStyle/>
          <a:p>
            <a:pPr marL="0" marR="0" lvl="0" indent="0" algn="l" rtl="0">
              <a:lnSpc>
                <a:spcPct val="80000"/>
              </a:lnSpc>
              <a:spcBef>
                <a:spcPts val="0"/>
              </a:spcBef>
              <a:spcAft>
                <a:spcPts val="0"/>
              </a:spcAft>
              <a:buClr>
                <a:schemeClr val="dk1"/>
              </a:buClr>
              <a:buSzPts val="2040"/>
              <a:buFont typeface="Noto Sans Symbols"/>
              <a:buNone/>
            </a:pPr>
            <a:r>
              <a:rPr lang="en-US" sz="2040" b="0" i="0" u="none" strike="noStrike" cap="none" dirty="0">
                <a:solidFill>
                  <a:schemeClr val="dk1"/>
                </a:solidFill>
              </a:rPr>
              <a:t>Problem:</a:t>
            </a:r>
            <a:endParaRPr b="0" dirty="0"/>
          </a:p>
          <a:p>
            <a:pPr marL="0" marR="0" lvl="0" indent="0" algn="l" rtl="0">
              <a:lnSpc>
                <a:spcPct val="80000"/>
              </a:lnSpc>
              <a:spcBef>
                <a:spcPts val="1500"/>
              </a:spcBef>
              <a:spcAft>
                <a:spcPts val="0"/>
              </a:spcAft>
              <a:buClr>
                <a:schemeClr val="dk1"/>
              </a:buClr>
              <a:buSzPts val="2040"/>
              <a:buFont typeface="Noto Sans Symbols"/>
              <a:buNone/>
            </a:pPr>
            <a:r>
              <a:rPr lang="en-US" sz="2040" b="0" i="0" u="none" strike="noStrike" cap="none" dirty="0">
                <a:solidFill>
                  <a:schemeClr val="dk1"/>
                </a:solidFill>
              </a:rPr>
              <a:t>You have just arrived at a river. You want to cross the river, but there is no bridge close by. You find large rocks nearby and will work with your team to try to get everyone across the river without getting wet. </a:t>
            </a:r>
            <a:endParaRPr sz="2040" b="0" i="0" u="none" strike="noStrike" cap="none" dirty="0">
              <a:solidFill>
                <a:schemeClr val="dk1"/>
              </a:solidFill>
            </a:endParaRPr>
          </a:p>
          <a:p>
            <a:pPr marL="0" marR="0" lvl="0" indent="0" algn="l" rtl="0">
              <a:lnSpc>
                <a:spcPct val="80000"/>
              </a:lnSpc>
              <a:spcBef>
                <a:spcPts val="1500"/>
              </a:spcBef>
              <a:spcAft>
                <a:spcPts val="0"/>
              </a:spcAft>
              <a:buClr>
                <a:schemeClr val="dk1"/>
              </a:buClr>
              <a:buSzPts val="2040"/>
              <a:buFont typeface="Noto Sans Symbols"/>
              <a:buNone/>
            </a:pPr>
            <a:r>
              <a:rPr lang="en-US" sz="2040" b="0" i="0" u="none" strike="noStrike" cap="none" dirty="0">
                <a:solidFill>
                  <a:schemeClr val="dk1"/>
                </a:solidFill>
              </a:rPr>
              <a:t>Rules: </a:t>
            </a:r>
            <a:endParaRPr b="0" dirty="0"/>
          </a:p>
          <a:p>
            <a:pPr marL="457200" marR="0" lvl="0" indent="-457200" algn="l" rtl="0">
              <a:lnSpc>
                <a:spcPct val="80000"/>
              </a:lnSpc>
              <a:spcBef>
                <a:spcPts val="1500"/>
              </a:spcBef>
              <a:spcAft>
                <a:spcPts val="0"/>
              </a:spcAft>
              <a:buClr>
                <a:schemeClr val="dk1"/>
              </a:buClr>
              <a:buSzPts val="2040"/>
              <a:buFont typeface="Noto Sans Symbols"/>
              <a:buAutoNum type="arabicPeriod"/>
            </a:pPr>
            <a:r>
              <a:rPr lang="en-US" sz="2040" b="0" i="0" u="none" strike="noStrike" cap="none" dirty="0">
                <a:solidFill>
                  <a:schemeClr val="dk1"/>
                </a:solidFill>
              </a:rPr>
              <a:t>If anyone on the team steps in the river, everyone starts over.</a:t>
            </a:r>
            <a:endParaRPr b="0" dirty="0"/>
          </a:p>
          <a:p>
            <a:pPr marL="457200" marR="0" lvl="0" indent="-457200" algn="l" rtl="0">
              <a:lnSpc>
                <a:spcPct val="80000"/>
              </a:lnSpc>
              <a:spcBef>
                <a:spcPts val="1500"/>
              </a:spcBef>
              <a:spcAft>
                <a:spcPts val="0"/>
              </a:spcAft>
              <a:buClr>
                <a:schemeClr val="dk1"/>
              </a:buClr>
              <a:buSzPts val="2040"/>
              <a:buFont typeface="Noto Sans Symbols"/>
              <a:buAutoNum type="arabicPeriod"/>
            </a:pPr>
            <a:r>
              <a:rPr lang="en-US" sz="2040" b="0" i="0" u="none" strike="noStrike" cap="none" dirty="0">
                <a:solidFill>
                  <a:schemeClr val="dk1"/>
                </a:solidFill>
              </a:rPr>
              <a:t>You can only step on the rocks.</a:t>
            </a:r>
            <a:endParaRPr b="0" dirty="0"/>
          </a:p>
          <a:p>
            <a:pPr marL="457200" marR="0" lvl="0" indent="-457200" algn="l" rtl="0">
              <a:lnSpc>
                <a:spcPct val="80000"/>
              </a:lnSpc>
              <a:spcBef>
                <a:spcPts val="1500"/>
              </a:spcBef>
              <a:spcAft>
                <a:spcPts val="0"/>
              </a:spcAft>
              <a:buClr>
                <a:schemeClr val="dk1"/>
              </a:buClr>
              <a:buSzPts val="2040"/>
              <a:buFont typeface="Noto Sans Symbols"/>
              <a:buAutoNum type="arabicPeriod"/>
            </a:pPr>
            <a:r>
              <a:rPr lang="en-US" sz="2040" b="0" i="0" u="none" strike="noStrike" cap="none" dirty="0">
                <a:solidFill>
                  <a:schemeClr val="dk1"/>
                </a:solidFill>
              </a:rPr>
              <a:t>Only one rock can be moved at a time.</a:t>
            </a:r>
            <a:endParaRPr b="0" dirty="0"/>
          </a:p>
          <a:p>
            <a:pPr marL="457200" marR="0" lvl="0" indent="-457200" algn="l" rtl="0">
              <a:lnSpc>
                <a:spcPct val="80000"/>
              </a:lnSpc>
              <a:spcBef>
                <a:spcPts val="1500"/>
              </a:spcBef>
              <a:spcAft>
                <a:spcPts val="0"/>
              </a:spcAft>
              <a:buClr>
                <a:schemeClr val="dk1"/>
              </a:buClr>
              <a:buSzPts val="2040"/>
              <a:buFont typeface="Noto Sans Symbols"/>
              <a:buAutoNum type="arabicPeriod"/>
            </a:pPr>
            <a:r>
              <a:rPr lang="en-US" sz="2040" b="0" i="0" u="none" strike="noStrike" cap="none" dirty="0">
                <a:solidFill>
                  <a:schemeClr val="dk1"/>
                </a:solidFill>
              </a:rPr>
              <a:t>You cannot slide the rocks in the river.</a:t>
            </a:r>
            <a:endParaRPr b="0" dirty="0"/>
          </a:p>
          <a:p>
            <a:pPr marL="457200" marR="0" lvl="0" indent="-457200" algn="l" rtl="0">
              <a:lnSpc>
                <a:spcPct val="80000"/>
              </a:lnSpc>
              <a:spcBef>
                <a:spcPts val="1500"/>
              </a:spcBef>
              <a:spcAft>
                <a:spcPts val="0"/>
              </a:spcAft>
              <a:buClr>
                <a:schemeClr val="dk1"/>
              </a:buClr>
              <a:buSzPts val="2040"/>
              <a:buFont typeface="Noto Sans Symbols"/>
              <a:buAutoNum type="arabicPeriod"/>
            </a:pPr>
            <a:r>
              <a:rPr lang="en-US" sz="2040" b="0" i="0" u="none" strike="noStrike" cap="none" dirty="0">
                <a:solidFill>
                  <a:schemeClr val="dk1"/>
                </a:solidFill>
              </a:rPr>
              <a:t>You can only hold a maximum of 2 rocks in your hands at one time.</a:t>
            </a:r>
            <a:endParaRPr sz="2040" b="0" i="0" u="none" strike="noStrike" cap="none" dirty="0">
              <a:solidFill>
                <a:schemeClr val="dk1"/>
              </a:solidFill>
            </a:endParaRPr>
          </a:p>
        </p:txBody>
      </p:sp>
      <p:pic>
        <p:nvPicPr>
          <p:cNvPr id="198" name="Google Shape;198;p9" descr="ud logo"/>
          <p:cNvPicPr preferRelativeResize="0"/>
          <p:nvPr/>
        </p:nvPicPr>
        <p:blipFill rotWithShape="1">
          <a:blip r:embed="rId3">
            <a:alphaModFix/>
          </a:blip>
          <a:srcRect/>
          <a:stretch/>
        </p:blipFill>
        <p:spPr>
          <a:xfrm>
            <a:off x="0" y="5118409"/>
            <a:ext cx="1828800" cy="2366682"/>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theme/theme1.xml><?xml version="1.0" encoding="utf-8"?>
<a:theme xmlns:a="http://schemas.openxmlformats.org/drawingml/2006/main" name="Educational subjects 16x9">
  <a:themeElements>
    <a:clrScheme name="Education">
      <a:dk1>
        <a:srgbClr val="3C4743"/>
      </a:dk1>
      <a:lt1>
        <a:srgbClr val="E5E6DA"/>
      </a:lt1>
      <a:dk2>
        <a:srgbClr val="000000"/>
      </a:dk2>
      <a:lt2>
        <a:srgbClr val="FFFFFF"/>
      </a:lt2>
      <a:accent1>
        <a:srgbClr val="DDC237"/>
      </a:accent1>
      <a:accent2>
        <a:srgbClr val="94A43E"/>
      </a:accent2>
      <a:accent3>
        <a:srgbClr val="6488A3"/>
      </a:accent3>
      <a:accent4>
        <a:srgbClr val="926E8F"/>
      </a:accent4>
      <a:accent5>
        <a:srgbClr val="96A1AA"/>
      </a:accent5>
      <a:accent6>
        <a:srgbClr val="A99E8A"/>
      </a:accent6>
      <a:hlink>
        <a:srgbClr val="6488A3"/>
      </a:hlink>
      <a:folHlink>
        <a:srgbClr val="926E8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Education">
      <a:dk1>
        <a:srgbClr val="3C4743"/>
      </a:dk1>
      <a:lt1>
        <a:srgbClr val="E5E6DA"/>
      </a:lt1>
      <a:dk2>
        <a:srgbClr val="000000"/>
      </a:dk2>
      <a:lt2>
        <a:srgbClr val="FFFFFF"/>
      </a:lt2>
      <a:accent1>
        <a:srgbClr val="DDC237"/>
      </a:accent1>
      <a:accent2>
        <a:srgbClr val="94A43E"/>
      </a:accent2>
      <a:accent3>
        <a:srgbClr val="6488A3"/>
      </a:accent3>
      <a:accent4>
        <a:srgbClr val="926E8F"/>
      </a:accent4>
      <a:accent5>
        <a:srgbClr val="96A1AA"/>
      </a:accent5>
      <a:accent6>
        <a:srgbClr val="A99E8A"/>
      </a:accent6>
      <a:hlink>
        <a:srgbClr val="6488A3"/>
      </a:hlink>
      <a:folHlink>
        <a:srgbClr val="926E8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TotalTime>
  <Words>976</Words>
  <Application>Microsoft Macintosh PowerPoint</Application>
  <PresentationFormat>Widescreen</PresentationFormat>
  <Paragraphs>125</Paragraphs>
  <Slides>17</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Noto Sans Symbols</vt:lpstr>
      <vt:lpstr>Times New Roman</vt:lpstr>
      <vt:lpstr>Educational subjects 16x9</vt:lpstr>
      <vt:lpstr>21 Elephants and Still Standing</vt:lpstr>
      <vt:lpstr>Day 1: Journal Entry</vt:lpstr>
      <vt:lpstr>Engineering Design Problem and Challenge</vt:lpstr>
      <vt:lpstr>Design Goals</vt:lpstr>
      <vt:lpstr>Resources</vt:lpstr>
      <vt:lpstr>Design Testing Procedures</vt:lpstr>
      <vt:lpstr>The Engineering Design Process</vt:lpstr>
      <vt:lpstr>Ask</vt:lpstr>
      <vt:lpstr>River Challenge</vt:lpstr>
      <vt:lpstr>Day 2: Journal Prompt</vt:lpstr>
      <vt:lpstr>Engineering Design Process</vt:lpstr>
      <vt:lpstr>Ask: What types of bridges already exist?</vt:lpstr>
      <vt:lpstr>Bridge Design Options</vt:lpstr>
      <vt:lpstr>Design Testing Procedures: Prepare, Test, Reflect and Redesign</vt:lpstr>
      <vt:lpstr>Bridge Testing Drawing Example</vt:lpstr>
      <vt:lpstr>Counting Masses Example</vt:lpstr>
      <vt:lpstr>Concluding Questions</vt:lpstr>
    </vt:vector>
  </TitlesOfParts>
  <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STEM Stories 21 Elephants and Still Standing</dc:title>
  <dc:subject/>
  <dc:creator/>
  <cp:keywords/>
  <dc:description/>
  <cp:lastModifiedBy>Microsoft Office User</cp:lastModifiedBy>
  <cp:revision>14</cp:revision>
  <dcterms:modified xsi:type="dcterms:W3CDTF">2019-08-21T19:24:11Z</dcterms:modified>
  <cp:category/>
</cp:coreProperties>
</file>