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1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12192000" cy="6858000"/>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A7B5CDD5-3A8E-4C92-A61E-63D71A17205D}">
  <a:tblStyle styleId="{A7B5CDD5-3A8E-4C92-A61E-63D71A17205D}" styleName="Table_0">
    <a:wholeTbl>
      <a:tcTxStyle b="off" i="off">
        <a:font>
          <a:latin typeface="Calibri"/>
          <a:ea typeface="Calibri"/>
          <a:cs typeface="Calibri"/>
        </a:font>
        <a:schemeClr val="dk1"/>
      </a:tcTxStyle>
      <a:tcStyle>
        <a:tcBdr>
          <a:left>
            <a:ln w="12700" cap="flat" cmpd="sng">
              <a:solidFill>
                <a:schemeClr val="lt1"/>
              </a:solidFill>
              <a:prstDash val="solid"/>
              <a:round/>
              <a:headEnd type="none" w="med" len="med"/>
              <a:tailEnd type="none" w="med" len="med"/>
            </a:ln>
          </a:left>
          <a:right>
            <a:ln w="12700" cap="flat" cmpd="sng">
              <a:solidFill>
                <a:schemeClr val="lt1"/>
              </a:solidFill>
              <a:prstDash val="solid"/>
              <a:round/>
              <a:headEnd type="none" w="med" len="med"/>
              <a:tailEnd type="none" w="med" len="med"/>
            </a:ln>
          </a:right>
          <a:top>
            <a:ln w="12700" cap="flat" cmpd="sng">
              <a:solidFill>
                <a:schemeClr val="lt1"/>
              </a:solidFill>
              <a:prstDash val="solid"/>
              <a:round/>
              <a:headEnd type="none" w="med" len="med"/>
              <a:tailEnd type="none" w="med" len="med"/>
            </a:ln>
          </a:top>
          <a:bottom>
            <a:ln w="12700" cap="flat" cmpd="sng">
              <a:solidFill>
                <a:schemeClr val="lt1"/>
              </a:solidFill>
              <a:prstDash val="solid"/>
              <a:round/>
              <a:headEnd type="none" w="med" len="med"/>
              <a:tailEnd type="none" w="med" len="med"/>
            </a:ln>
          </a:bottom>
          <a:insideH>
            <a:ln w="12700" cap="flat" cmpd="sng">
              <a:solidFill>
                <a:schemeClr val="lt1"/>
              </a:solidFill>
              <a:prstDash val="solid"/>
              <a:round/>
              <a:headEnd type="none" w="med" len="med"/>
              <a:tailEnd type="none" w="med" len="med"/>
            </a:ln>
          </a:insideH>
          <a:insideV>
            <a:ln w="12700" cap="flat" cmpd="sng">
              <a:solidFill>
                <a:schemeClr val="lt1"/>
              </a:solidFill>
              <a:prstDash val="solid"/>
              <a:round/>
              <a:headEnd type="none" w="med" len="med"/>
              <a:tailEnd type="none" w="med" len="med"/>
            </a:ln>
          </a:insideV>
        </a:tcBdr>
        <a:fill>
          <a:solidFill>
            <a:srgbClr val="F6F8F5"/>
          </a:solidFill>
        </a:fill>
      </a:tcStyle>
    </a:wholeTbl>
    <a:band1H>
      <a:tcStyle>
        <a:tcBdr/>
        <a:fill>
          <a:solidFill>
            <a:srgbClr val="ECF0E8"/>
          </a:solidFill>
        </a:fill>
      </a:tcStyle>
    </a:band1H>
    <a:band1V>
      <a:tcStyle>
        <a:tcBdr/>
        <a:fill>
          <a:solidFill>
            <a:srgbClr val="ECF0E8"/>
          </a:solidFill>
        </a:fill>
      </a:tcStyle>
    </a:band1V>
    <a:lastCol>
      <a:tcTxStyle b="on" i="off">
        <a:font>
          <a:latin typeface="Calibri"/>
          <a:ea typeface="Calibri"/>
          <a:cs typeface="Calibri"/>
        </a:font>
        <a:schemeClr val="lt1"/>
      </a:tcTxStyle>
      <a:tcStyle>
        <a:tcBdr/>
        <a:fill>
          <a:solidFill>
            <a:schemeClr val="accent1"/>
          </a:solidFill>
        </a:fill>
      </a:tcStyle>
    </a:lastCol>
    <a:firstCol>
      <a:tcTxStyle b="on" i="off">
        <a:font>
          <a:latin typeface="Calibri"/>
          <a:ea typeface="Calibri"/>
          <a:cs typeface="Calibri"/>
        </a:font>
        <a:schemeClr val="lt1"/>
      </a:tcTxStyle>
      <a:tcStyle>
        <a:tcBdr/>
        <a:fill>
          <a:solidFill>
            <a:schemeClr val="accent1"/>
          </a:solidFill>
        </a:fill>
      </a:tcStyle>
    </a:firstCol>
    <a:lastRow>
      <a:tcTxStyle b="on" i="off">
        <a:font>
          <a:latin typeface="Calibri"/>
          <a:ea typeface="Calibri"/>
          <a:cs typeface="Calibri"/>
        </a:font>
        <a:schemeClr val="lt1"/>
      </a:tcTxStyle>
      <a:tcStyle>
        <a:tcBdr>
          <a:top>
            <a:ln w="38100" cap="flat" cmpd="sng">
              <a:solidFill>
                <a:schemeClr val="lt1"/>
              </a:solidFill>
              <a:prstDash val="solid"/>
              <a:round/>
              <a:headEnd type="none" w="med" len="med"/>
              <a:tailEnd type="none" w="med" len="med"/>
            </a:ln>
          </a:top>
        </a:tcBdr>
        <a:fill>
          <a:solidFill>
            <a:schemeClr val="accent1"/>
          </a:solidFill>
        </a:fill>
      </a:tcStyle>
    </a:lastRow>
    <a:firstRow>
      <a:tcTxStyle b="on" i="off">
        <a:font>
          <a:latin typeface="Calibri"/>
          <a:ea typeface="Calibri"/>
          <a:cs typeface="Calibri"/>
        </a:font>
        <a:schemeClr val="lt1"/>
      </a:tcTxStyle>
      <a:tcStyle>
        <a:tcBdr>
          <a:bottom>
            <a:ln w="38100" cap="flat" cmpd="sng">
              <a:solidFill>
                <a:schemeClr val="lt1"/>
              </a:solidFill>
              <a:prstDash val="solid"/>
              <a:round/>
              <a:headEnd type="none" w="med" len="med"/>
              <a:tailEnd type="none" w="med" len="med"/>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58528" autoAdjust="0"/>
  </p:normalViewPr>
  <p:slideViewPr>
    <p:cSldViewPr snapToGrid="0">
      <p:cViewPr varScale="1">
        <p:scale>
          <a:sx n="43" d="100"/>
          <a:sy n="43" d="100"/>
        </p:scale>
        <p:origin x="1752" y="5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
        <p:cNvGrpSpPr/>
        <p:nvPr/>
      </p:nvGrpSpPr>
      <p:grpSpPr>
        <a:xfrm>
          <a:off x="0" y="0"/>
          <a:ext cx="0" cy="0"/>
          <a:chOff x="0" y="0"/>
          <a:chExt cx="0" cy="0"/>
        </a:xfrm>
      </p:grpSpPr>
      <p:sp>
        <p:nvSpPr>
          <p:cNvPr id="2" name="Shape 2"/>
          <p:cNvSpPr txBox="1">
            <a:spLocks noGrp="1"/>
          </p:cNvSpPr>
          <p:nvPr>
            <p:ph type="hdr" idx="2"/>
          </p:nvPr>
        </p:nvSpPr>
        <p:spPr>
          <a:xfrm>
            <a:off x="0" y="0"/>
            <a:ext cx="2971799" cy="458788"/>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3" name="Shape 3"/>
          <p:cNvSpPr txBox="1">
            <a:spLocks noGrp="1"/>
          </p:cNvSpPr>
          <p:nvPr>
            <p:ph type="dt" idx="10"/>
          </p:nvPr>
        </p:nvSpPr>
        <p:spPr>
          <a:xfrm>
            <a:off x="3884612" y="0"/>
            <a:ext cx="2971799" cy="458788"/>
          </a:xfrm>
          <a:prstGeom prst="rect">
            <a:avLst/>
          </a:prstGeom>
          <a:noFill/>
          <a:ln>
            <a:noFill/>
          </a:ln>
        </p:spPr>
        <p:txBody>
          <a:bodyPr lIns="91425" tIns="91425" rIns="91425" bIns="91425" anchor="t" anchorCtr="0"/>
          <a:lstStyle>
            <a:lvl1pPr marL="0" marR="0" indent="0" algn="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4" name="Shape 4"/>
          <p:cNvSpPr>
            <a:spLocks noGrp="1" noRot="1" noChangeAspect="1"/>
          </p:cNvSpPr>
          <p:nvPr>
            <p:ph type="sldImg" idx="3"/>
          </p:nvPr>
        </p:nvSpPr>
        <p:spPr>
          <a:xfrm>
            <a:off x="685800" y="1143000"/>
            <a:ext cx="5486399" cy="3086099"/>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5" name="Shape 5"/>
          <p:cNvSpPr txBox="1">
            <a:spLocks noGrp="1"/>
          </p:cNvSpPr>
          <p:nvPr>
            <p:ph type="body" idx="1"/>
          </p:nvPr>
        </p:nvSpPr>
        <p:spPr>
          <a:xfrm>
            <a:off x="685800" y="4400550"/>
            <a:ext cx="5486399" cy="3600450"/>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6" name="Shape 6"/>
          <p:cNvSpPr txBox="1">
            <a:spLocks noGrp="1"/>
          </p:cNvSpPr>
          <p:nvPr>
            <p:ph type="ftr" idx="11"/>
          </p:nvPr>
        </p:nvSpPr>
        <p:spPr>
          <a:xfrm>
            <a:off x="0" y="8685213"/>
            <a:ext cx="2971799" cy="458786"/>
          </a:xfrm>
          <a:prstGeom prst="rect">
            <a:avLst/>
          </a:prstGeom>
          <a:noFill/>
          <a:ln>
            <a:noFill/>
          </a:ln>
        </p:spPr>
        <p:txBody>
          <a:bodyPr lIns="91425" tIns="91425" rIns="91425" bIns="91425" anchor="b"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7" name="Shape 7"/>
          <p:cNvSpPr txBox="1">
            <a:spLocks noGrp="1"/>
          </p:cNvSpPr>
          <p:nvPr>
            <p:ph type="sldNum" idx="12"/>
          </p:nvPr>
        </p:nvSpPr>
        <p:spPr>
          <a:xfrm>
            <a:off x="3884612" y="8685213"/>
            <a:ext cx="2971799" cy="458786"/>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baseline="0">
                <a:solidFill>
                  <a:schemeClr val="dk1"/>
                </a:solidFill>
                <a:latin typeface="Calibri"/>
                <a:ea typeface="Calibri"/>
                <a:cs typeface="Calibri"/>
                <a:sym typeface="Calibri"/>
              </a:rPr>
              <a:t>‹#›</a:t>
            </a:fld>
            <a:endParaRPr lang="en-US" sz="1200" b="0" i="0" u="none" strike="noStrike" cap="none" baseline="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298675808"/>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Shape 122"/>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23" name="Shape 123"/>
          <p:cNvSpPr txBox="1">
            <a:spLocks noGrp="1"/>
          </p:cNvSpPr>
          <p:nvPr>
            <p:ph type="body" idx="1"/>
          </p:nvPr>
        </p:nvSpPr>
        <p:spPr>
          <a:xfrm>
            <a:off x="685800" y="4400550"/>
            <a:ext cx="5486399" cy="3600450"/>
          </a:xfrm>
          <a:prstGeom prst="rect">
            <a:avLst/>
          </a:prstGeom>
          <a:noFill/>
          <a:ln>
            <a:noFill/>
          </a:ln>
        </p:spPr>
        <p:txBody>
          <a:bodyPr lIns="91425" tIns="45700" rIns="91425" bIns="45700" anchor="t" anchorCtr="0">
            <a:noAutofit/>
          </a:bodyPr>
          <a:lstStyle/>
          <a:p>
            <a:pPr marL="457200" lvl="0" indent="-298450" rtl="0">
              <a:lnSpc>
                <a:spcPct val="115000"/>
              </a:lnSpc>
              <a:spcBef>
                <a:spcPts val="0"/>
              </a:spcBef>
              <a:spcAft>
                <a:spcPts val="50"/>
              </a:spcAft>
              <a:buClr>
                <a:schemeClr val="dk1"/>
              </a:buClr>
              <a:buSzPct val="100000"/>
              <a:buAutoNum type="arabicPeriod"/>
            </a:pPr>
            <a:r>
              <a:rPr lang="en-US" sz="1100" u="sng">
                <a:solidFill>
                  <a:schemeClr val="dk1"/>
                </a:solidFill>
              </a:rPr>
              <a:t>Slide 1:</a:t>
            </a:r>
            <a:r>
              <a:rPr lang="en-US" sz="1100">
                <a:solidFill>
                  <a:schemeClr val="dk1"/>
                </a:solidFill>
              </a:rPr>
              <a:t>  As the pre-activity survey is distributed to students, introduce yourself and provide enough of an activity overview to gain students excitement.</a:t>
            </a:r>
          </a:p>
          <a:p>
            <a:pPr marL="457200" lvl="0" indent="-298450" rtl="0">
              <a:lnSpc>
                <a:spcPct val="115000"/>
              </a:lnSpc>
              <a:spcBef>
                <a:spcPts val="0"/>
              </a:spcBef>
              <a:spcAft>
                <a:spcPts val="50"/>
              </a:spcAft>
              <a:buClr>
                <a:schemeClr val="dk1"/>
              </a:buClr>
              <a:buSzPct val="100000"/>
              <a:buAutoNum type="arabicPeriod"/>
            </a:pPr>
            <a:r>
              <a:rPr lang="en-US" sz="1100">
                <a:solidFill>
                  <a:schemeClr val="dk1"/>
                </a:solidFill>
              </a:rPr>
              <a:t>Allow time for students to individually complete their pre-activity survey.</a:t>
            </a:r>
          </a:p>
          <a:p>
            <a:pPr marL="457200" lvl="0" indent="-298450" rtl="0">
              <a:lnSpc>
                <a:spcPct val="115000"/>
              </a:lnSpc>
              <a:spcBef>
                <a:spcPts val="0"/>
              </a:spcBef>
              <a:spcAft>
                <a:spcPts val="50"/>
              </a:spcAft>
              <a:buClr>
                <a:schemeClr val="dk1"/>
              </a:buClr>
              <a:buSzPct val="100000"/>
              <a:buAutoNum type="arabicPeriod"/>
            </a:pPr>
            <a:r>
              <a:rPr lang="en-US" sz="1100">
                <a:solidFill>
                  <a:schemeClr val="dk1"/>
                </a:solidFill>
              </a:rPr>
              <a:t>Divide group into teams of 3 students each (4 students will also work).</a:t>
            </a:r>
          </a:p>
        </p:txBody>
      </p:sp>
      <p:sp>
        <p:nvSpPr>
          <p:cNvPr id="124" name="Shape 124"/>
          <p:cNvSpPr txBox="1">
            <a:spLocks noGrp="1"/>
          </p:cNvSpPr>
          <p:nvPr>
            <p:ph type="sldNum" idx="12"/>
          </p:nvPr>
        </p:nvSpPr>
        <p:spPr>
          <a:xfrm>
            <a:off x="3884612" y="8685213"/>
            <a:ext cx="2971799" cy="458786"/>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baseline="0">
                <a:solidFill>
                  <a:schemeClr val="dk1"/>
                </a:solidFill>
                <a:latin typeface="Calibri"/>
                <a:ea typeface="Calibri"/>
                <a:cs typeface="Calibri"/>
                <a:sym typeface="Calibri"/>
              </a:rPr>
              <a:t>1</a:t>
            </a:fld>
            <a:endParaRPr lang="en-US" sz="1200" b="0" i="0" u="none" strike="noStrike" cap="none" baseline="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63897987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
        <p:cNvGrpSpPr/>
        <p:nvPr/>
      </p:nvGrpSpPr>
      <p:grpSpPr>
        <a:xfrm>
          <a:off x="0" y="0"/>
          <a:ext cx="0" cy="0"/>
          <a:chOff x="0" y="0"/>
          <a:chExt cx="0" cy="0"/>
        </a:xfrm>
      </p:grpSpPr>
      <p:sp>
        <p:nvSpPr>
          <p:cNvPr id="217" name="Shape 217"/>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marL="457200" lvl="0" indent="-298450">
              <a:lnSpc>
                <a:spcPct val="115000"/>
              </a:lnSpc>
              <a:spcBef>
                <a:spcPts val="0"/>
              </a:spcBef>
              <a:spcAft>
                <a:spcPts val="50"/>
              </a:spcAft>
              <a:buClr>
                <a:schemeClr val="dk1"/>
              </a:buClr>
              <a:buSzPct val="100000"/>
              <a:buAutoNum type="arabicPeriod" startAt="6"/>
            </a:pPr>
            <a:r>
              <a:rPr lang="en-US" sz="1100" u="sng">
                <a:solidFill>
                  <a:schemeClr val="dk1"/>
                </a:solidFill>
              </a:rPr>
              <a:t>Slide 10:</a:t>
            </a:r>
            <a:r>
              <a:rPr lang="en-US" sz="1100">
                <a:solidFill>
                  <a:schemeClr val="dk1"/>
                </a:solidFill>
              </a:rPr>
              <a:t> Introduce the Engineering Design Process. Explain that engineers use it as a tool to help them more effectively solve problems.</a:t>
            </a:r>
          </a:p>
        </p:txBody>
      </p:sp>
      <p:sp>
        <p:nvSpPr>
          <p:cNvPr id="218" name="Shape 218"/>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30296824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Shape 226"/>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227" name="Shape 227"/>
          <p:cNvSpPr txBox="1">
            <a:spLocks noGrp="1"/>
          </p:cNvSpPr>
          <p:nvPr>
            <p:ph type="body" idx="1"/>
          </p:nvPr>
        </p:nvSpPr>
        <p:spPr>
          <a:xfrm>
            <a:off x="685800" y="4400550"/>
            <a:ext cx="5486399" cy="3600450"/>
          </a:xfrm>
          <a:prstGeom prst="rect">
            <a:avLst/>
          </a:prstGeom>
          <a:noFill/>
          <a:ln>
            <a:noFill/>
          </a:ln>
        </p:spPr>
        <p:txBody>
          <a:bodyPr lIns="91425" tIns="45700" rIns="91425" bIns="45700" anchor="t" anchorCtr="0">
            <a:noAutofit/>
          </a:bodyPr>
          <a:lstStyle/>
          <a:p>
            <a:pPr marL="457200" lvl="0" indent="-298450" rtl="0">
              <a:lnSpc>
                <a:spcPct val="115000"/>
              </a:lnSpc>
              <a:spcBef>
                <a:spcPts val="0"/>
              </a:spcBef>
              <a:spcAft>
                <a:spcPts val="50"/>
              </a:spcAft>
              <a:buClr>
                <a:schemeClr val="dk1"/>
              </a:buClr>
              <a:buSzPct val="100000"/>
              <a:buAutoNum type="arabicPeriod" startAt="7"/>
            </a:pPr>
            <a:r>
              <a:rPr lang="en-US" sz="1100" u="sng">
                <a:solidFill>
                  <a:schemeClr val="dk1"/>
                </a:solidFill>
              </a:rPr>
              <a:t>Slide 11:</a:t>
            </a:r>
            <a:r>
              <a:rPr lang="en-US" sz="1100">
                <a:solidFill>
                  <a:schemeClr val="dk1"/>
                </a:solidFill>
              </a:rPr>
              <a:t> Explain how teams will use the engineering design process as they complete the challenge:</a:t>
            </a:r>
          </a:p>
          <a:p>
            <a:pPr marL="457200" lvl="0" indent="0" rtl="0">
              <a:lnSpc>
                <a:spcPct val="115000"/>
              </a:lnSpc>
              <a:spcBef>
                <a:spcPts val="0"/>
              </a:spcBef>
              <a:spcAft>
                <a:spcPts val="50"/>
              </a:spcAft>
              <a:buClr>
                <a:schemeClr val="dk1"/>
              </a:buClr>
              <a:buSzPct val="100000"/>
              <a:buFont typeface="Arial"/>
              <a:buNone/>
            </a:pPr>
            <a:r>
              <a:rPr lang="en-US" sz="1100" b="1">
                <a:solidFill>
                  <a:schemeClr val="dk1"/>
                </a:solidFill>
              </a:rPr>
              <a:t>Imagine</a:t>
            </a:r>
            <a:r>
              <a:rPr lang="en-US" sz="1100">
                <a:solidFill>
                  <a:schemeClr val="dk1"/>
                </a:solidFill>
              </a:rPr>
              <a:t> </a:t>
            </a:r>
            <a:r>
              <a:rPr lang="en-US" sz="1100" i="1">
                <a:solidFill>
                  <a:schemeClr val="dk1"/>
                </a:solidFill>
              </a:rPr>
              <a:t>(10 min.)</a:t>
            </a:r>
          </a:p>
          <a:p>
            <a:pPr marL="914400" lvl="1" indent="-298450" rtl="0">
              <a:lnSpc>
                <a:spcPct val="115000"/>
              </a:lnSpc>
              <a:spcBef>
                <a:spcPts val="0"/>
              </a:spcBef>
              <a:spcAft>
                <a:spcPts val="50"/>
              </a:spcAft>
              <a:buClr>
                <a:schemeClr val="dk1"/>
              </a:buClr>
              <a:buSzPct val="100000"/>
              <a:buChar char="●"/>
            </a:pPr>
            <a:r>
              <a:rPr lang="en-US" sz="1100">
                <a:solidFill>
                  <a:schemeClr val="dk1"/>
                </a:solidFill>
              </a:rPr>
              <a:t>INDIVIDUALLY: observe available materials, and brainstorm and write design ideas </a:t>
            </a:r>
            <a:r>
              <a:rPr lang="en-US" sz="1100" i="1">
                <a:solidFill>
                  <a:schemeClr val="dk1"/>
                </a:solidFill>
              </a:rPr>
              <a:t>(5 min.)</a:t>
            </a:r>
          </a:p>
          <a:p>
            <a:pPr marL="914400" lvl="1" indent="-298450" rtl="0">
              <a:lnSpc>
                <a:spcPct val="115000"/>
              </a:lnSpc>
              <a:spcBef>
                <a:spcPts val="0"/>
              </a:spcBef>
              <a:spcAft>
                <a:spcPts val="50"/>
              </a:spcAft>
              <a:buClr>
                <a:schemeClr val="dk1"/>
              </a:buClr>
              <a:buSzPct val="100000"/>
              <a:buChar char="●"/>
            </a:pPr>
            <a:r>
              <a:rPr lang="en-US" sz="1100">
                <a:solidFill>
                  <a:schemeClr val="dk1"/>
                </a:solidFill>
              </a:rPr>
              <a:t>TEAM: share individual ideas </a:t>
            </a:r>
            <a:r>
              <a:rPr lang="en-US" sz="1100" i="1">
                <a:solidFill>
                  <a:schemeClr val="dk1"/>
                </a:solidFill>
              </a:rPr>
              <a:t>(5 min.) </a:t>
            </a:r>
          </a:p>
          <a:p>
            <a:pPr marL="457200" lvl="0" indent="0" rtl="0">
              <a:lnSpc>
                <a:spcPct val="115000"/>
              </a:lnSpc>
              <a:spcBef>
                <a:spcPts val="0"/>
              </a:spcBef>
              <a:spcAft>
                <a:spcPts val="50"/>
              </a:spcAft>
              <a:buClr>
                <a:schemeClr val="dk1"/>
              </a:buClr>
              <a:buSzPct val="100000"/>
              <a:buFont typeface="Arial"/>
              <a:buNone/>
            </a:pPr>
            <a:r>
              <a:rPr lang="en-US" sz="1100" b="1">
                <a:solidFill>
                  <a:schemeClr val="dk1"/>
                </a:solidFill>
              </a:rPr>
              <a:t>Plan</a:t>
            </a:r>
            <a:r>
              <a:rPr lang="en-US" sz="1100">
                <a:solidFill>
                  <a:schemeClr val="dk1"/>
                </a:solidFill>
              </a:rPr>
              <a:t> </a:t>
            </a:r>
            <a:r>
              <a:rPr lang="en-US" sz="1100" i="1">
                <a:solidFill>
                  <a:schemeClr val="dk1"/>
                </a:solidFill>
              </a:rPr>
              <a:t>(5 min.)</a:t>
            </a:r>
          </a:p>
          <a:p>
            <a:pPr marL="914400" lvl="1" indent="-298450" rtl="0">
              <a:lnSpc>
                <a:spcPct val="115000"/>
              </a:lnSpc>
              <a:spcBef>
                <a:spcPts val="0"/>
              </a:spcBef>
              <a:spcAft>
                <a:spcPts val="50"/>
              </a:spcAft>
              <a:buClr>
                <a:schemeClr val="dk1"/>
              </a:buClr>
              <a:buSzPct val="100000"/>
              <a:buChar char="●"/>
            </a:pPr>
            <a:r>
              <a:rPr lang="en-US" sz="1100">
                <a:solidFill>
                  <a:schemeClr val="dk1"/>
                </a:solidFill>
              </a:rPr>
              <a:t>Choose and sketch a team design plan</a:t>
            </a:r>
          </a:p>
          <a:p>
            <a:pPr marL="457200" lvl="0" indent="0" rtl="0">
              <a:lnSpc>
                <a:spcPct val="115000"/>
              </a:lnSpc>
              <a:spcBef>
                <a:spcPts val="0"/>
              </a:spcBef>
              <a:spcAft>
                <a:spcPts val="50"/>
              </a:spcAft>
              <a:buClr>
                <a:schemeClr val="dk1"/>
              </a:buClr>
              <a:buSzPct val="100000"/>
              <a:buFont typeface="Arial"/>
              <a:buNone/>
            </a:pPr>
            <a:r>
              <a:rPr lang="en-US" sz="1100" b="1">
                <a:solidFill>
                  <a:schemeClr val="dk1"/>
                </a:solidFill>
              </a:rPr>
              <a:t>Create</a:t>
            </a:r>
            <a:r>
              <a:rPr lang="en-US" sz="1100">
                <a:solidFill>
                  <a:schemeClr val="dk1"/>
                </a:solidFill>
              </a:rPr>
              <a:t> </a:t>
            </a:r>
            <a:r>
              <a:rPr lang="en-US" sz="1100" i="1">
                <a:solidFill>
                  <a:schemeClr val="dk1"/>
                </a:solidFill>
              </a:rPr>
              <a:t>(10 min.)</a:t>
            </a:r>
          </a:p>
          <a:p>
            <a:pPr marL="914400" lvl="1" indent="-298450" rtl="0">
              <a:lnSpc>
                <a:spcPct val="115000"/>
              </a:lnSpc>
              <a:spcBef>
                <a:spcPts val="0"/>
              </a:spcBef>
              <a:spcAft>
                <a:spcPts val="50"/>
              </a:spcAft>
              <a:buClr>
                <a:schemeClr val="dk1"/>
              </a:buClr>
              <a:buSzPct val="100000"/>
              <a:buChar char="●"/>
            </a:pPr>
            <a:r>
              <a:rPr lang="en-US" sz="1100">
                <a:solidFill>
                  <a:schemeClr val="dk1"/>
                </a:solidFill>
              </a:rPr>
              <a:t>Gather materials</a:t>
            </a:r>
          </a:p>
          <a:p>
            <a:pPr marL="914400" lvl="1" indent="-298450" rtl="0">
              <a:lnSpc>
                <a:spcPct val="115000"/>
              </a:lnSpc>
              <a:spcBef>
                <a:spcPts val="0"/>
              </a:spcBef>
              <a:spcAft>
                <a:spcPts val="50"/>
              </a:spcAft>
              <a:buClr>
                <a:schemeClr val="dk1"/>
              </a:buClr>
              <a:buSzPct val="100000"/>
              <a:buChar char="●"/>
            </a:pPr>
            <a:r>
              <a:rPr lang="en-US" sz="1100">
                <a:solidFill>
                  <a:schemeClr val="dk1"/>
                </a:solidFill>
              </a:rPr>
              <a:t>Construct your team design plan</a:t>
            </a:r>
          </a:p>
          <a:p>
            <a:pPr marL="457200" lvl="0" indent="0" rtl="0">
              <a:lnSpc>
                <a:spcPct val="115000"/>
              </a:lnSpc>
              <a:spcBef>
                <a:spcPts val="0"/>
              </a:spcBef>
              <a:spcAft>
                <a:spcPts val="50"/>
              </a:spcAft>
              <a:buClr>
                <a:schemeClr val="dk1"/>
              </a:buClr>
              <a:buSzPct val="100000"/>
              <a:buFont typeface="Arial"/>
              <a:buNone/>
            </a:pPr>
            <a:r>
              <a:rPr lang="en-US" sz="1100" b="1">
                <a:solidFill>
                  <a:schemeClr val="dk1"/>
                </a:solidFill>
              </a:rPr>
              <a:t>Improve and Test </a:t>
            </a:r>
            <a:r>
              <a:rPr lang="en-US" sz="1100" i="1">
                <a:solidFill>
                  <a:schemeClr val="dk1"/>
                </a:solidFill>
              </a:rPr>
              <a:t>(10 min.)</a:t>
            </a:r>
          </a:p>
          <a:p>
            <a:pPr marL="914400" lvl="0" indent="-298450" rtl="0">
              <a:lnSpc>
                <a:spcPct val="115000"/>
              </a:lnSpc>
              <a:spcBef>
                <a:spcPts val="0"/>
              </a:spcBef>
              <a:spcAft>
                <a:spcPts val="50"/>
              </a:spcAft>
              <a:buClr>
                <a:schemeClr val="dk1"/>
              </a:buClr>
              <a:buSzPct val="100000"/>
              <a:buChar char="•"/>
            </a:pPr>
            <a:r>
              <a:rPr lang="en-US" sz="1100">
                <a:solidFill>
                  <a:schemeClr val="dk1"/>
                </a:solidFill>
              </a:rPr>
              <a:t>Teams decide on and make any last minute improvements before testing</a:t>
            </a:r>
          </a:p>
          <a:p>
            <a:pPr marL="914400" lvl="0" indent="-298450" rtl="0">
              <a:lnSpc>
                <a:spcPct val="115000"/>
              </a:lnSpc>
              <a:spcBef>
                <a:spcPts val="0"/>
              </a:spcBef>
              <a:spcAft>
                <a:spcPts val="50"/>
              </a:spcAft>
              <a:buClr>
                <a:schemeClr val="dk1"/>
              </a:buClr>
              <a:buSzPct val="100000"/>
              <a:buChar char="•"/>
            </a:pPr>
            <a:r>
              <a:rPr lang="en-US" sz="1100">
                <a:solidFill>
                  <a:schemeClr val="dk1"/>
                </a:solidFill>
              </a:rPr>
              <a:t>Each team tests their prototype while other teams observe.</a:t>
            </a:r>
          </a:p>
          <a:p>
            <a:pPr marL="0" marR="233657" lvl="0" indent="0" algn="l" rtl="0">
              <a:lnSpc>
                <a:spcPct val="115000"/>
              </a:lnSpc>
              <a:spcBef>
                <a:spcPts val="0"/>
              </a:spcBef>
              <a:buNone/>
            </a:pPr>
            <a:endParaRPr sz="1200">
              <a:solidFill>
                <a:schemeClr val="dk1"/>
              </a:solidFill>
              <a:latin typeface="Calibri"/>
              <a:ea typeface="Calibri"/>
              <a:cs typeface="Calibri"/>
              <a:sym typeface="Calibri"/>
            </a:endParaRPr>
          </a:p>
        </p:txBody>
      </p:sp>
      <p:sp>
        <p:nvSpPr>
          <p:cNvPr id="228" name="Shape 228"/>
          <p:cNvSpPr txBox="1">
            <a:spLocks noGrp="1"/>
          </p:cNvSpPr>
          <p:nvPr>
            <p:ph type="sldNum" idx="12"/>
          </p:nvPr>
        </p:nvSpPr>
        <p:spPr>
          <a:xfrm>
            <a:off x="3884612" y="8685213"/>
            <a:ext cx="2971799" cy="458786"/>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baseline="0">
                <a:solidFill>
                  <a:schemeClr val="dk1"/>
                </a:solidFill>
                <a:latin typeface="Calibri"/>
                <a:ea typeface="Calibri"/>
                <a:cs typeface="Calibri"/>
                <a:sym typeface="Calibri"/>
              </a:rPr>
              <a:t>11</a:t>
            </a:fld>
            <a:endParaRPr lang="en-US" sz="1200" b="0" i="0" u="none" strike="noStrike" cap="none" baseline="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06634716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4"/>
        <p:cNvGrpSpPr/>
        <p:nvPr/>
      </p:nvGrpSpPr>
      <p:grpSpPr>
        <a:xfrm>
          <a:off x="0" y="0"/>
          <a:ext cx="0" cy="0"/>
          <a:chOff x="0" y="0"/>
          <a:chExt cx="0" cy="0"/>
        </a:xfrm>
      </p:grpSpPr>
      <p:sp>
        <p:nvSpPr>
          <p:cNvPr id="235" name="Shape 235"/>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236" name="Shape 236"/>
          <p:cNvSpPr txBox="1">
            <a:spLocks noGrp="1"/>
          </p:cNvSpPr>
          <p:nvPr>
            <p:ph type="body" idx="1"/>
          </p:nvPr>
        </p:nvSpPr>
        <p:spPr>
          <a:xfrm>
            <a:off x="685800" y="4400550"/>
            <a:ext cx="5486399" cy="3600450"/>
          </a:xfrm>
          <a:prstGeom prst="rect">
            <a:avLst/>
          </a:prstGeom>
          <a:noFill/>
          <a:ln>
            <a:noFill/>
          </a:ln>
        </p:spPr>
        <p:txBody>
          <a:bodyPr lIns="91425" tIns="45700" rIns="91425" bIns="45700" anchor="t" anchorCtr="0">
            <a:noAutofit/>
          </a:bodyPr>
          <a:lstStyle/>
          <a:p>
            <a:pPr marL="457200" lvl="0" indent="-298450" rtl="0">
              <a:lnSpc>
                <a:spcPct val="115000"/>
              </a:lnSpc>
              <a:spcBef>
                <a:spcPts val="0"/>
              </a:spcBef>
              <a:spcAft>
                <a:spcPts val="50"/>
              </a:spcAft>
              <a:buClr>
                <a:schemeClr val="dk1"/>
              </a:buClr>
              <a:buSzPct val="100000"/>
              <a:buAutoNum type="arabicPeriod" startAt="8"/>
            </a:pPr>
            <a:r>
              <a:rPr lang="en-US" sz="1100" u="sng">
                <a:solidFill>
                  <a:schemeClr val="dk1"/>
                </a:solidFill>
              </a:rPr>
              <a:t>Slide 12:</a:t>
            </a:r>
            <a:r>
              <a:rPr lang="en-US" sz="1100">
                <a:solidFill>
                  <a:schemeClr val="dk1"/>
                </a:solidFill>
              </a:rPr>
              <a:t> Facilitate a whole group reflection on final prototype design and testing results by asking questions such as the following.</a:t>
            </a:r>
          </a:p>
          <a:p>
            <a:pPr marL="457200" lvl="0" indent="-298450" rtl="0">
              <a:lnSpc>
                <a:spcPct val="115000"/>
              </a:lnSpc>
              <a:spcBef>
                <a:spcPts val="0"/>
              </a:spcBef>
              <a:spcAft>
                <a:spcPts val="50"/>
              </a:spcAft>
              <a:buClr>
                <a:schemeClr val="dk1"/>
              </a:buClr>
              <a:buSzPct val="100000"/>
              <a:buChar char="●"/>
            </a:pPr>
            <a:r>
              <a:rPr lang="en-US" sz="1100">
                <a:solidFill>
                  <a:schemeClr val="dk1"/>
                </a:solidFill>
              </a:rPr>
              <a:t>What do you like best about your design? </a:t>
            </a:r>
          </a:p>
          <a:p>
            <a:pPr marL="457200" lvl="0" indent="-298450" rtl="0">
              <a:lnSpc>
                <a:spcPct val="115000"/>
              </a:lnSpc>
              <a:spcBef>
                <a:spcPts val="0"/>
              </a:spcBef>
              <a:spcAft>
                <a:spcPts val="50"/>
              </a:spcAft>
              <a:buClr>
                <a:schemeClr val="dk1"/>
              </a:buClr>
              <a:buSzPct val="100000"/>
              <a:buChar char="●"/>
            </a:pPr>
            <a:r>
              <a:rPr lang="en-US" sz="1100">
                <a:solidFill>
                  <a:schemeClr val="dk1"/>
                </a:solidFill>
              </a:rPr>
              <a:t>What do you like least about your design?</a:t>
            </a:r>
          </a:p>
          <a:p>
            <a:pPr marL="457200" lvl="0" indent="-298450" rtl="0">
              <a:lnSpc>
                <a:spcPct val="115000"/>
              </a:lnSpc>
              <a:spcBef>
                <a:spcPts val="0"/>
              </a:spcBef>
              <a:spcAft>
                <a:spcPts val="50"/>
              </a:spcAft>
              <a:buClr>
                <a:schemeClr val="dk1"/>
              </a:buClr>
              <a:buSzPct val="100000"/>
              <a:buChar char="●"/>
            </a:pPr>
            <a:r>
              <a:rPr lang="en-US" sz="1100">
                <a:solidFill>
                  <a:schemeClr val="dk1"/>
                </a:solidFill>
              </a:rPr>
              <a:t>What aspects of other team designs stood out to you, and/or gave you ideas for improving your own team’s design?</a:t>
            </a:r>
          </a:p>
          <a:p>
            <a:pPr marL="457200" lvl="0" indent="-298450" rtl="0">
              <a:lnSpc>
                <a:spcPct val="115000"/>
              </a:lnSpc>
              <a:spcBef>
                <a:spcPts val="0"/>
              </a:spcBef>
              <a:spcAft>
                <a:spcPts val="50"/>
              </a:spcAft>
              <a:buClr>
                <a:schemeClr val="dk1"/>
              </a:buClr>
              <a:buSzPct val="100000"/>
              <a:buChar char="●"/>
            </a:pPr>
            <a:r>
              <a:rPr lang="en-US" sz="1100">
                <a:solidFill>
                  <a:schemeClr val="dk1"/>
                </a:solidFill>
              </a:rPr>
              <a:t>What modifications would you make if we had time to complete the design challenge again?</a:t>
            </a:r>
          </a:p>
          <a:p>
            <a:pPr marL="457200" lvl="0" indent="-298450" rtl="0">
              <a:lnSpc>
                <a:spcPct val="115000"/>
              </a:lnSpc>
              <a:spcBef>
                <a:spcPts val="0"/>
              </a:spcBef>
              <a:spcAft>
                <a:spcPts val="50"/>
              </a:spcAft>
              <a:buClr>
                <a:schemeClr val="dk1"/>
              </a:buClr>
              <a:buSzPct val="100000"/>
              <a:buChar char="●"/>
            </a:pPr>
            <a:r>
              <a:rPr lang="en-US" sz="1100">
                <a:solidFill>
                  <a:schemeClr val="dk1"/>
                </a:solidFill>
              </a:rPr>
              <a:t>How did the materials affect the ability for the houses to withstand the forces applied to them?</a:t>
            </a:r>
          </a:p>
          <a:p>
            <a:pPr marL="0" marR="0" lvl="0" indent="0" algn="l" rtl="0">
              <a:spcBef>
                <a:spcPts val="0"/>
              </a:spcBef>
              <a:buNone/>
            </a:pPr>
            <a:endParaRPr sz="1200">
              <a:solidFill>
                <a:schemeClr val="dk1"/>
              </a:solidFill>
              <a:latin typeface="Calibri"/>
              <a:ea typeface="Calibri"/>
              <a:cs typeface="Calibri"/>
              <a:sym typeface="Calibri"/>
            </a:endParaRPr>
          </a:p>
        </p:txBody>
      </p:sp>
      <p:sp>
        <p:nvSpPr>
          <p:cNvPr id="237" name="Shape 237"/>
          <p:cNvSpPr txBox="1">
            <a:spLocks noGrp="1"/>
          </p:cNvSpPr>
          <p:nvPr>
            <p:ph type="sldNum" idx="12"/>
          </p:nvPr>
        </p:nvSpPr>
        <p:spPr>
          <a:xfrm>
            <a:off x="3884612" y="8685213"/>
            <a:ext cx="2971799" cy="458786"/>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baseline="0">
                <a:solidFill>
                  <a:schemeClr val="dk1"/>
                </a:solidFill>
                <a:latin typeface="Calibri"/>
                <a:ea typeface="Calibri"/>
                <a:cs typeface="Calibri"/>
                <a:sym typeface="Calibri"/>
              </a:rPr>
              <a:t>12</a:t>
            </a:fld>
            <a:endParaRPr lang="en-US" sz="1200" b="0" i="0" u="none" strike="noStrike" cap="none" baseline="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1534766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4"/>
        <p:cNvGrpSpPr/>
        <p:nvPr/>
      </p:nvGrpSpPr>
      <p:grpSpPr>
        <a:xfrm>
          <a:off x="0" y="0"/>
          <a:ext cx="0" cy="0"/>
          <a:chOff x="0" y="0"/>
          <a:chExt cx="0" cy="0"/>
        </a:xfrm>
      </p:grpSpPr>
      <p:sp>
        <p:nvSpPr>
          <p:cNvPr id="245" name="Shape 245"/>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246" name="Shape 246"/>
          <p:cNvSpPr txBox="1">
            <a:spLocks noGrp="1"/>
          </p:cNvSpPr>
          <p:nvPr>
            <p:ph type="body" idx="1"/>
          </p:nvPr>
        </p:nvSpPr>
        <p:spPr>
          <a:xfrm>
            <a:off x="685800" y="4400550"/>
            <a:ext cx="5486399" cy="3600450"/>
          </a:xfrm>
          <a:prstGeom prst="rect">
            <a:avLst/>
          </a:prstGeom>
          <a:noFill/>
          <a:ln>
            <a:noFill/>
          </a:ln>
        </p:spPr>
        <p:txBody>
          <a:bodyPr lIns="91425" tIns="45700" rIns="91425" bIns="45700" anchor="t" anchorCtr="0">
            <a:noAutofit/>
          </a:bodyPr>
          <a:lstStyle/>
          <a:p>
            <a:pPr marL="457200" lvl="0" indent="-298450" rtl="0">
              <a:lnSpc>
                <a:spcPct val="115000"/>
              </a:lnSpc>
              <a:spcBef>
                <a:spcPts val="0"/>
              </a:spcBef>
              <a:spcAft>
                <a:spcPts val="50"/>
              </a:spcAft>
              <a:buClr>
                <a:schemeClr val="dk1"/>
              </a:buClr>
              <a:buSzPct val="100000"/>
              <a:buAutoNum type="arabicPeriod" startAt="9"/>
            </a:pPr>
            <a:r>
              <a:rPr lang="en-US" sz="1100" u="sng">
                <a:solidFill>
                  <a:schemeClr val="dk1"/>
                </a:solidFill>
              </a:rPr>
              <a:t>Slide 13:</a:t>
            </a:r>
            <a:r>
              <a:rPr lang="en-US" sz="1100">
                <a:solidFill>
                  <a:schemeClr val="dk1"/>
                </a:solidFill>
              </a:rPr>
              <a:t> Conclude by discussing the following questions as post-activity surveys are distributed.</a:t>
            </a:r>
          </a:p>
          <a:p>
            <a:pPr marL="457200" lvl="0" indent="-298450" rtl="0">
              <a:lnSpc>
                <a:spcPct val="115000"/>
              </a:lnSpc>
              <a:spcBef>
                <a:spcPts val="0"/>
              </a:spcBef>
              <a:spcAft>
                <a:spcPts val="50"/>
              </a:spcAft>
              <a:buClr>
                <a:schemeClr val="dk1"/>
              </a:buClr>
              <a:buSzPct val="100000"/>
              <a:buChar char="●"/>
            </a:pPr>
            <a:r>
              <a:rPr lang="en-US" sz="1100">
                <a:solidFill>
                  <a:schemeClr val="dk1"/>
                </a:solidFill>
              </a:rPr>
              <a:t>What ideas do you have for engineering a better world?</a:t>
            </a:r>
          </a:p>
          <a:p>
            <a:pPr marL="457200" lvl="0" indent="-298450" rtl="0">
              <a:lnSpc>
                <a:spcPct val="115000"/>
              </a:lnSpc>
              <a:spcBef>
                <a:spcPts val="0"/>
              </a:spcBef>
              <a:spcAft>
                <a:spcPts val="50"/>
              </a:spcAft>
              <a:buClr>
                <a:schemeClr val="dk1"/>
              </a:buClr>
              <a:buSzPct val="100000"/>
              <a:buChar char="●"/>
            </a:pPr>
            <a:r>
              <a:rPr lang="en-US" sz="1100">
                <a:solidFill>
                  <a:schemeClr val="dk1"/>
                </a:solidFill>
              </a:rPr>
              <a:t>How can you turn ideas into reality?</a:t>
            </a:r>
          </a:p>
          <a:p>
            <a:pPr marL="0" marR="0" lvl="0" indent="0" algn="l" rtl="0">
              <a:spcBef>
                <a:spcPts val="0"/>
              </a:spcBef>
              <a:buNone/>
            </a:pPr>
            <a:endParaRPr sz="1200">
              <a:solidFill>
                <a:schemeClr val="dk1"/>
              </a:solidFill>
              <a:latin typeface="Calibri"/>
              <a:ea typeface="Calibri"/>
              <a:cs typeface="Calibri"/>
              <a:sym typeface="Calibri"/>
            </a:endParaRPr>
          </a:p>
        </p:txBody>
      </p:sp>
      <p:sp>
        <p:nvSpPr>
          <p:cNvPr id="247" name="Shape 247"/>
          <p:cNvSpPr txBox="1">
            <a:spLocks noGrp="1"/>
          </p:cNvSpPr>
          <p:nvPr>
            <p:ph type="sldNum" idx="12"/>
          </p:nvPr>
        </p:nvSpPr>
        <p:spPr>
          <a:xfrm>
            <a:off x="3884612" y="8685213"/>
            <a:ext cx="2971799" cy="458786"/>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baseline="0">
                <a:solidFill>
                  <a:schemeClr val="dk1"/>
                </a:solidFill>
                <a:latin typeface="Calibri"/>
                <a:ea typeface="Calibri"/>
                <a:cs typeface="Calibri"/>
                <a:sym typeface="Calibri"/>
              </a:rPr>
              <a:t>13</a:t>
            </a:fld>
            <a:endParaRPr lang="en-US" sz="1200" b="0" i="0" u="none" strike="noStrike" cap="none" baseline="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92347867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3"/>
        <p:cNvGrpSpPr/>
        <p:nvPr/>
      </p:nvGrpSpPr>
      <p:grpSpPr>
        <a:xfrm>
          <a:off x="0" y="0"/>
          <a:ext cx="0" cy="0"/>
          <a:chOff x="0" y="0"/>
          <a:chExt cx="0" cy="0"/>
        </a:xfrm>
      </p:grpSpPr>
      <p:sp>
        <p:nvSpPr>
          <p:cNvPr id="254" name="Shape 254"/>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marL="457200" lvl="0" indent="-298450">
              <a:lnSpc>
                <a:spcPct val="115000"/>
              </a:lnSpc>
              <a:spcBef>
                <a:spcPts val="0"/>
              </a:spcBef>
              <a:spcAft>
                <a:spcPts val="50"/>
              </a:spcAft>
              <a:buClr>
                <a:schemeClr val="dk1"/>
              </a:buClr>
              <a:buSzPct val="100000"/>
              <a:buAutoNum type="arabicPeriod" startAt="10"/>
            </a:pPr>
            <a:r>
              <a:rPr lang="en-US" sz="1100" u="sng">
                <a:solidFill>
                  <a:schemeClr val="dk1"/>
                </a:solidFill>
              </a:rPr>
              <a:t>Slide 14:</a:t>
            </a:r>
            <a:r>
              <a:rPr lang="en-US" sz="1100">
                <a:solidFill>
                  <a:schemeClr val="dk1"/>
                </a:solidFill>
              </a:rPr>
              <a:t> Allow time for students to complete their post-activity survey.</a:t>
            </a:r>
          </a:p>
        </p:txBody>
      </p:sp>
      <p:sp>
        <p:nvSpPr>
          <p:cNvPr id="255" name="Shape 255"/>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14067594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
        <p:cNvGrpSpPr/>
        <p:nvPr/>
      </p:nvGrpSpPr>
      <p:grpSpPr>
        <a:xfrm>
          <a:off x="0" y="0"/>
          <a:ext cx="0" cy="0"/>
          <a:chOff x="0" y="0"/>
          <a:chExt cx="0" cy="0"/>
        </a:xfrm>
      </p:grpSpPr>
      <p:sp>
        <p:nvSpPr>
          <p:cNvPr id="136" name="Shape 136"/>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37" name="Shape 137"/>
          <p:cNvSpPr txBox="1">
            <a:spLocks noGrp="1"/>
          </p:cNvSpPr>
          <p:nvPr>
            <p:ph type="body" idx="1"/>
          </p:nvPr>
        </p:nvSpPr>
        <p:spPr>
          <a:xfrm>
            <a:off x="685800" y="4400550"/>
            <a:ext cx="5486399" cy="3600450"/>
          </a:xfrm>
          <a:prstGeom prst="rect">
            <a:avLst/>
          </a:prstGeom>
          <a:noFill/>
          <a:ln>
            <a:noFill/>
          </a:ln>
        </p:spPr>
        <p:txBody>
          <a:bodyPr lIns="91425" tIns="45700" rIns="91425" bIns="45700" anchor="t" anchorCtr="0">
            <a:noAutofit/>
          </a:bodyPr>
          <a:lstStyle/>
          <a:p>
            <a:pPr marL="457200" lvl="0" indent="-298450" rtl="0">
              <a:lnSpc>
                <a:spcPct val="115000"/>
              </a:lnSpc>
              <a:spcBef>
                <a:spcPts val="0"/>
              </a:spcBef>
              <a:spcAft>
                <a:spcPts val="50"/>
              </a:spcAft>
              <a:buClr>
                <a:schemeClr val="dk1"/>
              </a:buClr>
              <a:buSzPct val="100000"/>
              <a:buAutoNum type="arabicPeriod" startAt="4"/>
            </a:pPr>
            <a:r>
              <a:rPr lang="en-US" sz="1100" u="sng">
                <a:solidFill>
                  <a:schemeClr val="dk1"/>
                </a:solidFill>
              </a:rPr>
              <a:t>2 and 3:</a:t>
            </a:r>
            <a:r>
              <a:rPr lang="en-US" sz="1100">
                <a:solidFill>
                  <a:schemeClr val="dk1"/>
                </a:solidFill>
              </a:rPr>
              <a:t>  Discuss engineering and what engineers do.</a:t>
            </a:r>
          </a:p>
        </p:txBody>
      </p:sp>
      <p:sp>
        <p:nvSpPr>
          <p:cNvPr id="138" name="Shape 138"/>
          <p:cNvSpPr txBox="1">
            <a:spLocks noGrp="1"/>
          </p:cNvSpPr>
          <p:nvPr>
            <p:ph type="sldNum" idx="12"/>
          </p:nvPr>
        </p:nvSpPr>
        <p:spPr>
          <a:xfrm>
            <a:off x="3884612" y="8685213"/>
            <a:ext cx="2971799" cy="458786"/>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baseline="0">
                <a:solidFill>
                  <a:schemeClr val="dk1"/>
                </a:solidFill>
                <a:latin typeface="Calibri"/>
                <a:ea typeface="Calibri"/>
                <a:cs typeface="Calibri"/>
                <a:sym typeface="Calibri"/>
              </a:rPr>
              <a:t>2</a:t>
            </a:fld>
            <a:endParaRPr lang="en-US" sz="1200" b="0" i="0" u="none" strike="noStrike" cap="none" baseline="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9186671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Shape 146"/>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47" name="Shape 147"/>
          <p:cNvSpPr txBox="1">
            <a:spLocks noGrp="1"/>
          </p:cNvSpPr>
          <p:nvPr>
            <p:ph type="body" idx="1"/>
          </p:nvPr>
        </p:nvSpPr>
        <p:spPr>
          <a:xfrm>
            <a:off x="685800" y="4400550"/>
            <a:ext cx="5486399" cy="360045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1200" b="0" i="0" u="none" strike="noStrike" cap="none" baseline="0">
                <a:solidFill>
                  <a:schemeClr val="dk1"/>
                </a:solidFill>
                <a:latin typeface="Calibri"/>
                <a:ea typeface="Calibri"/>
                <a:cs typeface="Calibri"/>
                <a:sym typeface="Calibri"/>
              </a:rPr>
              <a:t>Do all engineers do the same thing?</a:t>
            </a:r>
          </a:p>
          <a:p>
            <a:pPr marL="0" marR="0" lvl="0" indent="0" algn="l" rtl="0">
              <a:spcBef>
                <a:spcPts val="0"/>
              </a:spcBef>
              <a:buSzPct val="25000"/>
              <a:buNone/>
            </a:pPr>
            <a:r>
              <a:rPr lang="en-US" sz="1200" b="0" i="0" u="none" strike="noStrike" cap="none" baseline="0">
                <a:solidFill>
                  <a:schemeClr val="dk1"/>
                </a:solidFill>
                <a:latin typeface="Calibri"/>
                <a:ea typeface="Calibri"/>
                <a:cs typeface="Calibri"/>
                <a:sym typeface="Calibri"/>
              </a:rPr>
              <a:t>NO, NO, NO!!!!!</a:t>
            </a:r>
          </a:p>
          <a:p>
            <a:pPr marL="0" marR="0" lvl="0" indent="0" algn="l" rtl="0">
              <a:spcBef>
                <a:spcPts val="0"/>
              </a:spcBef>
              <a:buSzPct val="25000"/>
              <a:buNone/>
            </a:pPr>
            <a:r>
              <a:rPr lang="en-US" sz="1200" b="0" i="0" u="none" strike="noStrike" cap="none" baseline="0">
                <a:solidFill>
                  <a:schemeClr val="dk1"/>
                </a:solidFill>
                <a:latin typeface="Calibri"/>
                <a:ea typeface="Calibri"/>
                <a:cs typeface="Calibri"/>
                <a:sym typeface="Calibri"/>
              </a:rPr>
              <a:t>Many types of engineers</a:t>
            </a:r>
          </a:p>
          <a:p>
            <a:pPr marL="457200" marR="0" lvl="1" indent="0" algn="l" rtl="0">
              <a:spcBef>
                <a:spcPts val="0"/>
              </a:spcBef>
              <a:buSzPct val="25000"/>
              <a:buNone/>
            </a:pPr>
            <a:r>
              <a:rPr lang="en-US" sz="1200" b="0" i="0" u="none" strike="noStrike" cap="none" baseline="0">
                <a:solidFill>
                  <a:schemeClr val="dk1"/>
                </a:solidFill>
                <a:latin typeface="Calibri"/>
                <a:ea typeface="Calibri"/>
                <a:cs typeface="Calibri"/>
                <a:sym typeface="Calibri"/>
              </a:rPr>
              <a:t>Chemical</a:t>
            </a:r>
          </a:p>
          <a:p>
            <a:pPr marL="457200" marR="0" lvl="1" indent="0" algn="l" rtl="0">
              <a:spcBef>
                <a:spcPts val="0"/>
              </a:spcBef>
              <a:buSzPct val="25000"/>
              <a:buNone/>
            </a:pPr>
            <a:r>
              <a:rPr lang="en-US" sz="1200" b="0" i="0" u="none" strike="noStrike" cap="none" baseline="0">
                <a:solidFill>
                  <a:schemeClr val="dk1"/>
                </a:solidFill>
                <a:latin typeface="Calibri"/>
                <a:ea typeface="Calibri"/>
                <a:cs typeface="Calibri"/>
                <a:sym typeface="Calibri"/>
              </a:rPr>
              <a:t>Mechanical</a:t>
            </a:r>
          </a:p>
          <a:p>
            <a:pPr marL="457200" marR="0" lvl="1" indent="0" algn="l" rtl="0">
              <a:spcBef>
                <a:spcPts val="0"/>
              </a:spcBef>
              <a:buSzPct val="25000"/>
              <a:buNone/>
            </a:pPr>
            <a:r>
              <a:rPr lang="en-US" sz="1200" b="0" i="0" u="none" strike="noStrike" cap="none" baseline="0">
                <a:solidFill>
                  <a:schemeClr val="dk1"/>
                </a:solidFill>
                <a:latin typeface="Calibri"/>
                <a:ea typeface="Calibri"/>
                <a:cs typeface="Calibri"/>
                <a:sym typeface="Calibri"/>
              </a:rPr>
              <a:t>Electrical</a:t>
            </a:r>
          </a:p>
          <a:p>
            <a:pPr marL="457200" marR="0" lvl="1" indent="0" algn="l" rtl="0">
              <a:spcBef>
                <a:spcPts val="0"/>
              </a:spcBef>
              <a:buSzPct val="25000"/>
              <a:buNone/>
            </a:pPr>
            <a:r>
              <a:rPr lang="en-US" sz="1200" b="0" i="0" u="none" strike="noStrike" cap="none" baseline="0">
                <a:solidFill>
                  <a:schemeClr val="dk1"/>
                </a:solidFill>
                <a:latin typeface="Calibri"/>
                <a:ea typeface="Calibri"/>
                <a:cs typeface="Calibri"/>
                <a:sym typeface="Calibri"/>
              </a:rPr>
              <a:t>Civil</a:t>
            </a:r>
          </a:p>
          <a:p>
            <a:pPr marL="0" marR="0" lvl="0" indent="0" algn="l" rtl="0">
              <a:spcBef>
                <a:spcPts val="0"/>
              </a:spcBef>
              <a:buSzPct val="25000"/>
              <a:buNone/>
            </a:pPr>
            <a:r>
              <a:rPr lang="en-US" sz="1200" b="0" i="0" u="none" strike="noStrike" cap="none" baseline="0">
                <a:solidFill>
                  <a:schemeClr val="dk1"/>
                </a:solidFill>
                <a:latin typeface="Calibri"/>
                <a:ea typeface="Calibri"/>
                <a:cs typeface="Calibri"/>
                <a:sym typeface="Calibri"/>
              </a:rPr>
              <a:t>They do many different types of jobs</a:t>
            </a:r>
          </a:p>
          <a:p>
            <a:pPr marL="457200" marR="0" lvl="1" indent="0" algn="l" rtl="0">
              <a:spcBef>
                <a:spcPts val="0"/>
              </a:spcBef>
              <a:buSzPct val="25000"/>
              <a:buNone/>
            </a:pPr>
            <a:r>
              <a:rPr lang="en-US" sz="1200" b="0" i="0" u="none" strike="noStrike" cap="none" baseline="0">
                <a:solidFill>
                  <a:schemeClr val="dk1"/>
                </a:solidFill>
                <a:latin typeface="Calibri"/>
                <a:ea typeface="Calibri"/>
                <a:cs typeface="Calibri"/>
                <a:sym typeface="Calibri"/>
              </a:rPr>
              <a:t>Design</a:t>
            </a:r>
          </a:p>
          <a:p>
            <a:pPr marL="457200" marR="0" lvl="1" indent="0" algn="l" rtl="0">
              <a:spcBef>
                <a:spcPts val="0"/>
              </a:spcBef>
              <a:buSzPct val="25000"/>
              <a:buNone/>
            </a:pPr>
            <a:r>
              <a:rPr lang="en-US" sz="1200" b="0" i="0" u="none" strike="noStrike" cap="none" baseline="0">
                <a:solidFill>
                  <a:schemeClr val="dk1"/>
                </a:solidFill>
                <a:latin typeface="Calibri"/>
                <a:ea typeface="Calibri"/>
                <a:cs typeface="Calibri"/>
                <a:sym typeface="Calibri"/>
              </a:rPr>
              <a:t>Sale</a:t>
            </a:r>
          </a:p>
          <a:p>
            <a:pPr marL="457200" marR="0" lvl="1" indent="0" algn="l" rtl="0">
              <a:spcBef>
                <a:spcPts val="0"/>
              </a:spcBef>
              <a:buSzPct val="25000"/>
              <a:buNone/>
            </a:pPr>
            <a:r>
              <a:rPr lang="en-US" sz="1200" b="0" i="0" u="none" strike="noStrike" cap="none" baseline="0">
                <a:solidFill>
                  <a:schemeClr val="dk1"/>
                </a:solidFill>
                <a:latin typeface="Calibri"/>
                <a:ea typeface="Calibri"/>
                <a:cs typeface="Calibri"/>
                <a:sym typeface="Calibri"/>
              </a:rPr>
              <a:t>Test</a:t>
            </a:r>
          </a:p>
          <a:p>
            <a:pPr marL="457200" marR="0" lvl="1" indent="0" algn="l" rtl="0">
              <a:spcBef>
                <a:spcPts val="0"/>
              </a:spcBef>
              <a:buSzPct val="25000"/>
              <a:buNone/>
            </a:pPr>
            <a:r>
              <a:rPr lang="en-US" sz="1200" b="0" i="0" u="none" strike="noStrike" cap="none" baseline="0">
                <a:solidFill>
                  <a:schemeClr val="dk1"/>
                </a:solidFill>
                <a:latin typeface="Calibri"/>
                <a:ea typeface="Calibri"/>
                <a:cs typeface="Calibri"/>
                <a:sym typeface="Calibri"/>
              </a:rPr>
              <a:t>Much, much more!</a:t>
            </a:r>
          </a:p>
          <a:p>
            <a:pPr marL="0" marR="0" lvl="0" indent="0" algn="l" rtl="0">
              <a:spcBef>
                <a:spcPts val="0"/>
              </a:spcBef>
              <a:buNone/>
            </a:pPr>
            <a:endParaRPr sz="1200" b="1" i="0" u="none" strike="noStrike" cap="none" baseline="0">
              <a:solidFill>
                <a:schemeClr val="dk1"/>
              </a:solidFill>
              <a:latin typeface="Calibri"/>
              <a:ea typeface="Calibri"/>
              <a:cs typeface="Calibri"/>
              <a:sym typeface="Calibri"/>
            </a:endParaRPr>
          </a:p>
        </p:txBody>
      </p:sp>
      <p:sp>
        <p:nvSpPr>
          <p:cNvPr id="148" name="Shape 148"/>
          <p:cNvSpPr txBox="1">
            <a:spLocks noGrp="1"/>
          </p:cNvSpPr>
          <p:nvPr>
            <p:ph type="sldNum" idx="12"/>
          </p:nvPr>
        </p:nvSpPr>
        <p:spPr>
          <a:xfrm>
            <a:off x="3884612" y="8685213"/>
            <a:ext cx="2971799" cy="458786"/>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baseline="0">
                <a:solidFill>
                  <a:schemeClr val="dk1"/>
                </a:solidFill>
                <a:latin typeface="Calibri"/>
                <a:ea typeface="Calibri"/>
                <a:cs typeface="Calibri"/>
                <a:sym typeface="Calibri"/>
              </a:rPr>
              <a:t>3</a:t>
            </a:fld>
            <a:endParaRPr lang="en-US" sz="1200" b="0" i="0" u="none" strike="noStrike" cap="none" baseline="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4049343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
        <p:cNvGrpSpPr/>
        <p:nvPr/>
      </p:nvGrpSpPr>
      <p:grpSpPr>
        <a:xfrm>
          <a:off x="0" y="0"/>
          <a:ext cx="0" cy="0"/>
          <a:chOff x="0" y="0"/>
          <a:chExt cx="0" cy="0"/>
        </a:xfrm>
      </p:grpSpPr>
      <p:sp>
        <p:nvSpPr>
          <p:cNvPr id="155" name="Shape 155"/>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56" name="Shape 156"/>
          <p:cNvSpPr txBox="1">
            <a:spLocks noGrp="1"/>
          </p:cNvSpPr>
          <p:nvPr>
            <p:ph type="body" idx="1"/>
          </p:nvPr>
        </p:nvSpPr>
        <p:spPr>
          <a:xfrm>
            <a:off x="685800" y="4400550"/>
            <a:ext cx="5486399" cy="3600450"/>
          </a:xfrm>
          <a:prstGeom prst="rect">
            <a:avLst/>
          </a:prstGeom>
          <a:noFill/>
          <a:ln>
            <a:noFill/>
          </a:ln>
        </p:spPr>
        <p:txBody>
          <a:bodyPr lIns="91425" tIns="45700" rIns="91425" bIns="45700" anchor="t" anchorCtr="0">
            <a:noAutofit/>
          </a:bodyPr>
          <a:lstStyle/>
          <a:p>
            <a:pPr marL="457200" lvl="0" indent="-298450" rtl="0">
              <a:lnSpc>
                <a:spcPct val="115000"/>
              </a:lnSpc>
              <a:spcBef>
                <a:spcPts val="0"/>
              </a:spcBef>
              <a:spcAft>
                <a:spcPts val="50"/>
              </a:spcAft>
              <a:buClr>
                <a:schemeClr val="dk1"/>
              </a:buClr>
              <a:buSzPct val="100000"/>
              <a:buAutoNum type="arabicPeriod" startAt="5"/>
            </a:pPr>
            <a:r>
              <a:rPr lang="en-US" sz="1100">
                <a:solidFill>
                  <a:schemeClr val="dk1"/>
                </a:solidFill>
              </a:rPr>
              <a:t>Present the engineering design problem and challenge, following the presentation:</a:t>
            </a:r>
          </a:p>
          <a:p>
            <a:pPr marL="457200" lvl="0" indent="-298450" rtl="0">
              <a:lnSpc>
                <a:spcPct val="115000"/>
              </a:lnSpc>
              <a:spcBef>
                <a:spcPts val="0"/>
              </a:spcBef>
              <a:spcAft>
                <a:spcPts val="50"/>
              </a:spcAft>
              <a:buClr>
                <a:schemeClr val="dk1"/>
              </a:buClr>
              <a:buSzPct val="100000"/>
              <a:buChar char="●"/>
            </a:pPr>
            <a:r>
              <a:rPr lang="en-US" sz="1100" u="sng">
                <a:solidFill>
                  <a:schemeClr val="dk1"/>
                </a:solidFill>
              </a:rPr>
              <a:t>Slide 4:</a:t>
            </a:r>
            <a:r>
              <a:rPr lang="en-US" sz="1100">
                <a:solidFill>
                  <a:schemeClr val="dk1"/>
                </a:solidFill>
              </a:rPr>
              <a:t> Explain that they will be taking on the role of civil engineers.</a:t>
            </a:r>
          </a:p>
        </p:txBody>
      </p:sp>
      <p:sp>
        <p:nvSpPr>
          <p:cNvPr id="157" name="Shape 157"/>
          <p:cNvSpPr txBox="1">
            <a:spLocks noGrp="1"/>
          </p:cNvSpPr>
          <p:nvPr>
            <p:ph type="sldNum" idx="12"/>
          </p:nvPr>
        </p:nvSpPr>
        <p:spPr>
          <a:xfrm>
            <a:off x="3884612" y="8685213"/>
            <a:ext cx="2971799" cy="458786"/>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baseline="0">
                <a:solidFill>
                  <a:schemeClr val="dk1"/>
                </a:solidFill>
                <a:latin typeface="Calibri"/>
                <a:ea typeface="Calibri"/>
                <a:cs typeface="Calibri"/>
                <a:sym typeface="Calibri"/>
              </a:rPr>
              <a:t>4</a:t>
            </a:fld>
            <a:endParaRPr lang="en-US" sz="1200" b="0" i="0" u="none" strike="noStrike" cap="none" baseline="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41586681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Shape 164"/>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65" name="Shape 165"/>
          <p:cNvSpPr txBox="1">
            <a:spLocks noGrp="1"/>
          </p:cNvSpPr>
          <p:nvPr>
            <p:ph type="body" idx="1"/>
          </p:nvPr>
        </p:nvSpPr>
        <p:spPr>
          <a:xfrm>
            <a:off x="685800" y="4400550"/>
            <a:ext cx="5486399" cy="3600450"/>
          </a:xfrm>
          <a:prstGeom prst="rect">
            <a:avLst/>
          </a:prstGeom>
          <a:noFill/>
          <a:ln>
            <a:noFill/>
          </a:ln>
        </p:spPr>
        <p:txBody>
          <a:bodyPr lIns="91425" tIns="45700" rIns="91425" bIns="45700" anchor="t" anchorCtr="0">
            <a:noAutofit/>
          </a:bodyPr>
          <a:lstStyle/>
          <a:p>
            <a:pPr marL="457200" lvl="0" indent="-298450" rtl="0">
              <a:lnSpc>
                <a:spcPct val="115000"/>
              </a:lnSpc>
              <a:spcBef>
                <a:spcPts val="0"/>
              </a:spcBef>
              <a:spcAft>
                <a:spcPts val="50"/>
              </a:spcAft>
              <a:buClr>
                <a:schemeClr val="dk1"/>
              </a:buClr>
              <a:buSzPct val="100000"/>
              <a:buChar char="●"/>
            </a:pPr>
            <a:r>
              <a:rPr lang="en-US" sz="1100" u="sng">
                <a:solidFill>
                  <a:schemeClr val="dk1"/>
                </a:solidFill>
              </a:rPr>
              <a:t>Slide 5:</a:t>
            </a:r>
            <a:r>
              <a:rPr lang="en-US" sz="1100">
                <a:solidFill>
                  <a:schemeClr val="dk1"/>
                </a:solidFill>
              </a:rPr>
              <a:t> Present the real-world engineering design problem (scenario).</a:t>
            </a:r>
          </a:p>
          <a:p>
            <a:pPr lvl="0" rtl="0">
              <a:spcBef>
                <a:spcPts val="0"/>
              </a:spcBef>
              <a:buClr>
                <a:schemeClr val="dk1"/>
              </a:buClr>
              <a:buSzPct val="25000"/>
              <a:buFont typeface="Arial"/>
              <a:buNone/>
            </a:pPr>
            <a:r>
              <a:rPr lang="en-US" sz="1200">
                <a:solidFill>
                  <a:schemeClr val="dk1"/>
                </a:solidFill>
              </a:rPr>
              <a:t>You have finally earned enough money to build the house of your dreams near the beach in Florida. Unfortunately, hurricanes are a frequent occurrence in the area you are building. You must make sure that your home is built efficiently to withstand wind, rain, and hail. If not built properly, you may lose everything you have worked for in order to build your house. Using predetermined materials, you will build three different structures that will be tested with a fan, water, spilling beans.</a:t>
            </a:r>
          </a:p>
          <a:p>
            <a:pPr marL="0" marR="0" lvl="0" indent="0" algn="l" rtl="0">
              <a:spcBef>
                <a:spcPts val="0"/>
              </a:spcBef>
              <a:buNone/>
            </a:pPr>
            <a:endParaRPr sz="1200" b="1">
              <a:solidFill>
                <a:schemeClr val="dk1"/>
              </a:solidFill>
              <a:latin typeface="Calibri"/>
              <a:ea typeface="Calibri"/>
              <a:cs typeface="Calibri"/>
              <a:sym typeface="Calibri"/>
            </a:endParaRPr>
          </a:p>
        </p:txBody>
      </p:sp>
      <p:sp>
        <p:nvSpPr>
          <p:cNvPr id="166" name="Shape 166"/>
          <p:cNvSpPr txBox="1">
            <a:spLocks noGrp="1"/>
          </p:cNvSpPr>
          <p:nvPr>
            <p:ph type="sldNum" idx="12"/>
          </p:nvPr>
        </p:nvSpPr>
        <p:spPr>
          <a:xfrm>
            <a:off x="3884612" y="8685213"/>
            <a:ext cx="2971799" cy="458786"/>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baseline="0">
                <a:solidFill>
                  <a:schemeClr val="dk1"/>
                </a:solidFill>
                <a:latin typeface="Calibri"/>
                <a:ea typeface="Calibri"/>
                <a:cs typeface="Calibri"/>
                <a:sym typeface="Calibri"/>
              </a:rPr>
              <a:t>5</a:t>
            </a:fld>
            <a:endParaRPr lang="en-US" sz="1200" b="0" i="0" u="none" strike="noStrike" cap="none" baseline="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9003699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2"/>
        <p:cNvGrpSpPr/>
        <p:nvPr/>
      </p:nvGrpSpPr>
      <p:grpSpPr>
        <a:xfrm>
          <a:off x="0" y="0"/>
          <a:ext cx="0" cy="0"/>
          <a:chOff x="0" y="0"/>
          <a:chExt cx="0" cy="0"/>
        </a:xfrm>
      </p:grpSpPr>
      <p:sp>
        <p:nvSpPr>
          <p:cNvPr id="173" name="Shape 173"/>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74" name="Shape 174"/>
          <p:cNvSpPr txBox="1">
            <a:spLocks noGrp="1"/>
          </p:cNvSpPr>
          <p:nvPr>
            <p:ph type="body" idx="1"/>
          </p:nvPr>
        </p:nvSpPr>
        <p:spPr>
          <a:xfrm>
            <a:off x="685800" y="4400550"/>
            <a:ext cx="5486399" cy="3600450"/>
          </a:xfrm>
          <a:prstGeom prst="rect">
            <a:avLst/>
          </a:prstGeom>
          <a:noFill/>
          <a:ln>
            <a:noFill/>
          </a:ln>
        </p:spPr>
        <p:txBody>
          <a:bodyPr lIns="91425" tIns="45700" rIns="91425" bIns="45700" anchor="t" anchorCtr="0">
            <a:noAutofit/>
          </a:bodyPr>
          <a:lstStyle/>
          <a:p>
            <a:pPr marL="457200" lvl="0" indent="-298450" rtl="0">
              <a:lnSpc>
                <a:spcPct val="115000"/>
              </a:lnSpc>
              <a:spcBef>
                <a:spcPts val="0"/>
              </a:spcBef>
              <a:spcAft>
                <a:spcPts val="50"/>
              </a:spcAft>
              <a:buClr>
                <a:schemeClr val="dk1"/>
              </a:buClr>
              <a:buSzPct val="100000"/>
              <a:buChar char="●"/>
            </a:pPr>
            <a:r>
              <a:rPr lang="en-US" sz="1100" u="sng">
                <a:solidFill>
                  <a:schemeClr val="dk1"/>
                </a:solidFill>
              </a:rPr>
              <a:t>Slide 6:</a:t>
            </a:r>
            <a:r>
              <a:rPr lang="en-US" sz="1100">
                <a:solidFill>
                  <a:schemeClr val="dk1"/>
                </a:solidFill>
              </a:rPr>
              <a:t> Introduce the Engineering Design Challenge.</a:t>
            </a:r>
          </a:p>
        </p:txBody>
      </p:sp>
      <p:sp>
        <p:nvSpPr>
          <p:cNvPr id="175" name="Shape 175"/>
          <p:cNvSpPr txBox="1">
            <a:spLocks noGrp="1"/>
          </p:cNvSpPr>
          <p:nvPr>
            <p:ph type="sldNum" idx="12"/>
          </p:nvPr>
        </p:nvSpPr>
        <p:spPr>
          <a:xfrm>
            <a:off x="3884612" y="8685213"/>
            <a:ext cx="2971799" cy="458786"/>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baseline="0">
                <a:solidFill>
                  <a:schemeClr val="dk1"/>
                </a:solidFill>
                <a:latin typeface="Calibri"/>
                <a:ea typeface="Calibri"/>
                <a:cs typeface="Calibri"/>
                <a:sym typeface="Calibri"/>
              </a:rPr>
              <a:t>6</a:t>
            </a:fld>
            <a:endParaRPr lang="en-US" sz="1200" b="0" i="0" u="none" strike="noStrike" cap="none" baseline="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5351435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Shape 181"/>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marL="457200" lvl="0" indent="-298450">
              <a:lnSpc>
                <a:spcPct val="115000"/>
              </a:lnSpc>
              <a:spcBef>
                <a:spcPts val="0"/>
              </a:spcBef>
              <a:spcAft>
                <a:spcPts val="50"/>
              </a:spcAft>
              <a:buClr>
                <a:schemeClr val="dk1"/>
              </a:buClr>
              <a:buSzPct val="100000"/>
              <a:buChar char="●"/>
            </a:pPr>
            <a:r>
              <a:rPr lang="en-US" sz="1100" u="sng">
                <a:solidFill>
                  <a:schemeClr val="dk1"/>
                </a:solidFill>
              </a:rPr>
              <a:t>Slide 7:</a:t>
            </a:r>
            <a:r>
              <a:rPr lang="en-US" sz="1100">
                <a:solidFill>
                  <a:schemeClr val="dk1"/>
                </a:solidFill>
              </a:rPr>
              <a:t> Discuss Engineering Design Goals.</a:t>
            </a:r>
          </a:p>
        </p:txBody>
      </p:sp>
      <p:sp>
        <p:nvSpPr>
          <p:cNvPr id="182" name="Shape 182"/>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4457000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9"/>
        <p:cNvGrpSpPr/>
        <p:nvPr/>
      </p:nvGrpSpPr>
      <p:grpSpPr>
        <a:xfrm>
          <a:off x="0" y="0"/>
          <a:ext cx="0" cy="0"/>
          <a:chOff x="0" y="0"/>
          <a:chExt cx="0" cy="0"/>
        </a:xfrm>
      </p:grpSpPr>
      <p:sp>
        <p:nvSpPr>
          <p:cNvPr id="200" name="Shape 200"/>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201" name="Shape 201"/>
          <p:cNvSpPr txBox="1">
            <a:spLocks noGrp="1"/>
          </p:cNvSpPr>
          <p:nvPr>
            <p:ph type="body" idx="1"/>
          </p:nvPr>
        </p:nvSpPr>
        <p:spPr>
          <a:xfrm>
            <a:off x="685800" y="4400550"/>
            <a:ext cx="5486399" cy="3600450"/>
          </a:xfrm>
          <a:prstGeom prst="rect">
            <a:avLst/>
          </a:prstGeom>
          <a:noFill/>
          <a:ln>
            <a:noFill/>
          </a:ln>
        </p:spPr>
        <p:txBody>
          <a:bodyPr lIns="91425" tIns="45700" rIns="91425" bIns="45700" anchor="t" anchorCtr="0">
            <a:noAutofit/>
          </a:bodyPr>
          <a:lstStyle/>
          <a:p>
            <a:pPr marL="457200" lvl="0" indent="-298450" rtl="0">
              <a:lnSpc>
                <a:spcPct val="115000"/>
              </a:lnSpc>
              <a:spcBef>
                <a:spcPts val="0"/>
              </a:spcBef>
              <a:spcAft>
                <a:spcPts val="50"/>
              </a:spcAft>
              <a:buClr>
                <a:schemeClr val="dk1"/>
              </a:buClr>
              <a:buSzPct val="100000"/>
              <a:buChar char="●"/>
            </a:pPr>
            <a:r>
              <a:rPr lang="en-US" sz="1100" u="sng">
                <a:solidFill>
                  <a:schemeClr val="dk1"/>
                </a:solidFill>
              </a:rPr>
              <a:t>Slide 8:</a:t>
            </a:r>
            <a:r>
              <a:rPr lang="en-US" sz="1100">
                <a:solidFill>
                  <a:schemeClr val="dk1"/>
                </a:solidFill>
              </a:rPr>
              <a:t> Introduce resources (materials) available to each team.</a:t>
            </a:r>
          </a:p>
          <a:p>
            <a:pPr marL="0" marR="0" lvl="0" indent="0" algn="l" rtl="0">
              <a:spcBef>
                <a:spcPts val="0"/>
              </a:spcBef>
              <a:buSzPct val="25000"/>
              <a:buNone/>
            </a:pPr>
            <a:r>
              <a:rPr lang="en-US" sz="1200" b="0" i="0" u="none" strike="noStrike" cap="none" baseline="0">
                <a:solidFill>
                  <a:schemeClr val="dk1"/>
                </a:solidFill>
                <a:latin typeface="Calibri"/>
                <a:ea typeface="Calibri"/>
                <a:cs typeface="Calibri"/>
                <a:sym typeface="Calibri"/>
              </a:rPr>
              <a:t>You will have the following materials- Play dough, Painters Tape, Glue, Tongue Depressors, Deck of cards, Straws.</a:t>
            </a:r>
          </a:p>
          <a:p>
            <a:pPr marL="0" marR="0" lvl="0" indent="0" algn="l" rtl="0">
              <a:spcBef>
                <a:spcPts val="0"/>
              </a:spcBef>
              <a:buSzPct val="25000"/>
              <a:buNone/>
            </a:pPr>
            <a:r>
              <a:rPr lang="en-US" sz="1200" b="0" i="0" u="none" strike="noStrike" cap="none" baseline="0">
                <a:solidFill>
                  <a:schemeClr val="dk1"/>
                </a:solidFill>
                <a:latin typeface="Calibri"/>
                <a:ea typeface="Calibri"/>
                <a:cs typeface="Calibri"/>
                <a:sym typeface="Calibri"/>
              </a:rPr>
              <a:t>Use the following constraints: </a:t>
            </a:r>
          </a:p>
          <a:p>
            <a:pPr marL="0" marR="0" lvl="0" indent="0" algn="l" rtl="0">
              <a:spcBef>
                <a:spcPts val="0"/>
              </a:spcBef>
              <a:buSzPct val="25000"/>
              <a:buNone/>
            </a:pPr>
            <a:r>
              <a:rPr lang="en-US" sz="1200" b="0" i="0" u="none" strike="noStrike" cap="none" baseline="0">
                <a:solidFill>
                  <a:schemeClr val="dk1"/>
                </a:solidFill>
                <a:latin typeface="Calibri"/>
                <a:ea typeface="Calibri"/>
                <a:cs typeface="Calibri"/>
                <a:sym typeface="Calibri"/>
              </a:rPr>
              <a:t>Play dough- 1 tub </a:t>
            </a:r>
          </a:p>
          <a:p>
            <a:pPr marL="0" marR="0" lvl="0" indent="0" algn="l" rtl="0">
              <a:spcBef>
                <a:spcPts val="0"/>
              </a:spcBef>
              <a:buSzPct val="25000"/>
              <a:buNone/>
            </a:pPr>
            <a:r>
              <a:rPr lang="en-US" sz="1200" b="0" i="0" u="none" strike="noStrike" cap="none" baseline="0">
                <a:solidFill>
                  <a:schemeClr val="dk1"/>
                </a:solidFill>
                <a:latin typeface="Calibri"/>
                <a:ea typeface="Calibri"/>
                <a:cs typeface="Calibri"/>
                <a:sym typeface="Calibri"/>
              </a:rPr>
              <a:t>Painters Tape- 1 yard</a:t>
            </a:r>
          </a:p>
          <a:p>
            <a:pPr marL="0" marR="0" lvl="0" indent="0" algn="l" rtl="0">
              <a:spcBef>
                <a:spcPts val="0"/>
              </a:spcBef>
              <a:buSzPct val="25000"/>
              <a:buNone/>
            </a:pPr>
            <a:r>
              <a:rPr lang="en-US" sz="1200" b="0" i="0" u="none" strike="noStrike" cap="none" baseline="0">
                <a:solidFill>
                  <a:schemeClr val="dk1"/>
                </a:solidFill>
                <a:latin typeface="Calibri"/>
                <a:ea typeface="Calibri"/>
                <a:cs typeface="Calibri"/>
                <a:sym typeface="Calibri"/>
              </a:rPr>
              <a:t>Glue – 1 glue stick, elmer’s glue</a:t>
            </a:r>
          </a:p>
          <a:p>
            <a:pPr marL="0" marR="0" lvl="0" indent="0" algn="l" rtl="0">
              <a:spcBef>
                <a:spcPts val="0"/>
              </a:spcBef>
              <a:buSzPct val="25000"/>
              <a:buNone/>
            </a:pPr>
            <a:r>
              <a:rPr lang="en-US" sz="1200" b="0" i="0" u="none" strike="noStrike" cap="none" baseline="0">
                <a:solidFill>
                  <a:schemeClr val="dk1"/>
                </a:solidFill>
                <a:latin typeface="Calibri"/>
                <a:ea typeface="Calibri"/>
                <a:cs typeface="Calibri"/>
                <a:sym typeface="Calibri"/>
              </a:rPr>
              <a:t>Tongue Depressors- 16</a:t>
            </a:r>
          </a:p>
          <a:p>
            <a:pPr marL="0" marR="0" lvl="0" indent="0" algn="l" rtl="0">
              <a:spcBef>
                <a:spcPts val="0"/>
              </a:spcBef>
              <a:buSzPct val="25000"/>
              <a:buNone/>
            </a:pPr>
            <a:r>
              <a:rPr lang="en-US" sz="1200" b="0" i="0" u="none" strike="noStrike" cap="none" baseline="0">
                <a:solidFill>
                  <a:schemeClr val="dk1"/>
                </a:solidFill>
                <a:latin typeface="Calibri"/>
                <a:ea typeface="Calibri"/>
                <a:cs typeface="Calibri"/>
                <a:sym typeface="Calibri"/>
              </a:rPr>
              <a:t>Deck of cards- 6</a:t>
            </a:r>
          </a:p>
          <a:p>
            <a:pPr marL="0" marR="0" lvl="0" indent="0" algn="l" rtl="0">
              <a:spcBef>
                <a:spcPts val="0"/>
              </a:spcBef>
              <a:buSzPct val="25000"/>
              <a:buNone/>
            </a:pPr>
            <a:r>
              <a:rPr lang="en-US" sz="1200" b="0" i="0" u="none" strike="noStrike" cap="none" baseline="0">
                <a:solidFill>
                  <a:schemeClr val="dk1"/>
                </a:solidFill>
                <a:latin typeface="Calibri"/>
                <a:ea typeface="Calibri"/>
                <a:cs typeface="Calibri"/>
                <a:sym typeface="Calibri"/>
              </a:rPr>
              <a:t>Straws-20</a:t>
            </a:r>
          </a:p>
          <a:p>
            <a:pPr marL="0" marR="0" lvl="0" indent="0" algn="l" rtl="0">
              <a:spcBef>
                <a:spcPts val="0"/>
              </a:spcBef>
              <a:buNone/>
            </a:pPr>
            <a:endParaRPr sz="1200" b="0" i="0" u="none" strike="noStrike" cap="none" baseline="0">
              <a:solidFill>
                <a:schemeClr val="dk1"/>
              </a:solidFill>
              <a:latin typeface="Calibri"/>
              <a:ea typeface="Calibri"/>
              <a:cs typeface="Calibri"/>
              <a:sym typeface="Calibri"/>
            </a:endParaRPr>
          </a:p>
        </p:txBody>
      </p:sp>
      <p:sp>
        <p:nvSpPr>
          <p:cNvPr id="202" name="Shape 202"/>
          <p:cNvSpPr txBox="1">
            <a:spLocks noGrp="1"/>
          </p:cNvSpPr>
          <p:nvPr>
            <p:ph type="sldNum" idx="12"/>
          </p:nvPr>
        </p:nvSpPr>
        <p:spPr>
          <a:xfrm>
            <a:off x="3884612" y="8685213"/>
            <a:ext cx="2971799" cy="458786"/>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baseline="0">
                <a:solidFill>
                  <a:schemeClr val="dk1"/>
                </a:solidFill>
                <a:latin typeface="Calibri"/>
                <a:ea typeface="Calibri"/>
                <a:cs typeface="Calibri"/>
                <a:sym typeface="Calibri"/>
              </a:rPr>
              <a:t>8</a:t>
            </a:fld>
            <a:endParaRPr lang="en-US" sz="1200" b="0" i="0" u="none" strike="noStrike" cap="none" baseline="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64923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
        <p:cNvGrpSpPr/>
        <p:nvPr/>
      </p:nvGrpSpPr>
      <p:grpSpPr>
        <a:xfrm>
          <a:off x="0" y="0"/>
          <a:ext cx="0" cy="0"/>
          <a:chOff x="0" y="0"/>
          <a:chExt cx="0" cy="0"/>
        </a:xfrm>
      </p:grpSpPr>
      <p:sp>
        <p:nvSpPr>
          <p:cNvPr id="208" name="Shape 208"/>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209" name="Shape 209"/>
          <p:cNvSpPr txBox="1">
            <a:spLocks noGrp="1"/>
          </p:cNvSpPr>
          <p:nvPr>
            <p:ph type="body" idx="1"/>
          </p:nvPr>
        </p:nvSpPr>
        <p:spPr>
          <a:xfrm>
            <a:off x="685800" y="4400550"/>
            <a:ext cx="5486399" cy="3600450"/>
          </a:xfrm>
          <a:prstGeom prst="rect">
            <a:avLst/>
          </a:prstGeom>
          <a:noFill/>
          <a:ln>
            <a:noFill/>
          </a:ln>
        </p:spPr>
        <p:txBody>
          <a:bodyPr lIns="91425" tIns="45700" rIns="91425" bIns="45700" anchor="t" anchorCtr="0">
            <a:noAutofit/>
          </a:bodyPr>
          <a:lstStyle/>
          <a:p>
            <a:pPr marL="457200" lvl="0" indent="-298450" rtl="0">
              <a:lnSpc>
                <a:spcPct val="115000"/>
              </a:lnSpc>
              <a:spcBef>
                <a:spcPts val="0"/>
              </a:spcBef>
              <a:spcAft>
                <a:spcPts val="50"/>
              </a:spcAft>
              <a:buClr>
                <a:schemeClr val="dk1"/>
              </a:buClr>
              <a:buSzPct val="100000"/>
              <a:buChar char="●"/>
            </a:pPr>
            <a:r>
              <a:rPr lang="en-US" sz="1100" u="sng">
                <a:solidFill>
                  <a:schemeClr val="dk1"/>
                </a:solidFill>
              </a:rPr>
              <a:t>Slide 9:</a:t>
            </a:r>
            <a:r>
              <a:rPr lang="en-US" sz="1100">
                <a:solidFill>
                  <a:schemeClr val="dk1"/>
                </a:solidFill>
              </a:rPr>
              <a:t> Explain prototype-testing procedures.</a:t>
            </a:r>
          </a:p>
        </p:txBody>
      </p:sp>
      <p:sp>
        <p:nvSpPr>
          <p:cNvPr id="210" name="Shape 210"/>
          <p:cNvSpPr txBox="1">
            <a:spLocks noGrp="1"/>
          </p:cNvSpPr>
          <p:nvPr>
            <p:ph type="sldNum" idx="12"/>
          </p:nvPr>
        </p:nvSpPr>
        <p:spPr>
          <a:xfrm>
            <a:off x="3884612" y="8685213"/>
            <a:ext cx="2971799" cy="458786"/>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baseline="0">
                <a:solidFill>
                  <a:schemeClr val="dk1"/>
                </a:solidFill>
                <a:latin typeface="Calibri"/>
                <a:ea typeface="Calibri"/>
                <a:cs typeface="Calibri"/>
                <a:sym typeface="Calibri"/>
              </a:rPr>
              <a:t>9</a:t>
            </a:fld>
            <a:endParaRPr lang="en-US" sz="1200" b="0" i="0" u="none" strike="noStrike" cap="none" baseline="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8926675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11"/>
        <p:cNvGrpSpPr/>
        <p:nvPr/>
      </p:nvGrpSpPr>
      <p:grpSpPr>
        <a:xfrm>
          <a:off x="0" y="0"/>
          <a:ext cx="0" cy="0"/>
          <a:chOff x="0" y="0"/>
          <a:chExt cx="0" cy="0"/>
        </a:xfrm>
      </p:grpSpPr>
      <p:sp>
        <p:nvSpPr>
          <p:cNvPr id="12" name="Shape 12"/>
          <p:cNvSpPr txBox="1">
            <a:spLocks noGrp="1"/>
          </p:cNvSpPr>
          <p:nvPr>
            <p:ph type="ctrTitle"/>
          </p:nvPr>
        </p:nvSpPr>
        <p:spPr>
          <a:xfrm>
            <a:off x="1524000" y="1122362"/>
            <a:ext cx="9144000" cy="2387600"/>
          </a:xfrm>
          <a:prstGeom prst="rect">
            <a:avLst/>
          </a:prstGeom>
          <a:noFill/>
          <a:ln>
            <a:noFill/>
          </a:ln>
        </p:spPr>
        <p:txBody>
          <a:bodyPr lIns="91425" tIns="91425" rIns="91425" bIns="91425" anchor="b" anchorCtr="0"/>
          <a:lstStyle>
            <a:lvl1pPr marL="0" marR="0" indent="0" algn="ctr" rtl="0">
              <a:lnSpc>
                <a:spcPct val="90000"/>
              </a:lnSpc>
              <a:spcBef>
                <a:spcPts val="0"/>
              </a:spcBef>
              <a:buClr>
                <a:schemeClr val="dk1"/>
              </a:buClr>
              <a:buFont typeface="Calibri"/>
              <a:buNone/>
              <a:defRPr/>
            </a:lvl1pPr>
            <a:lvl2pPr marL="0" marR="0" indent="0" algn="l" rtl="0">
              <a:spcBef>
                <a:spcPts val="0"/>
              </a:spcBef>
              <a:defRPr/>
            </a:lvl2pPr>
            <a:lvl3pPr marL="0" marR="0" indent="0" algn="l" rtl="0">
              <a:spcBef>
                <a:spcPts val="0"/>
              </a:spcBef>
              <a:defRPr/>
            </a:lvl3pPr>
            <a:lvl4pPr marL="0" marR="0" indent="0" algn="l" rtl="0">
              <a:spcBef>
                <a:spcPts val="0"/>
              </a:spcBef>
              <a:defRPr/>
            </a:lvl4pPr>
            <a:lvl5pPr marL="0" marR="0" indent="0" algn="l" rtl="0">
              <a:spcBef>
                <a:spcPts val="0"/>
              </a:spcBef>
              <a:defRPr/>
            </a:lvl5pPr>
            <a:lvl6pPr marL="0" marR="0" indent="0" algn="l" rtl="0">
              <a:spcBef>
                <a:spcPts val="0"/>
              </a:spcBef>
              <a:defRPr/>
            </a:lvl6pPr>
            <a:lvl7pPr marL="0" marR="0" indent="0" algn="l" rtl="0">
              <a:spcBef>
                <a:spcPts val="0"/>
              </a:spcBef>
              <a:defRPr/>
            </a:lvl7pPr>
            <a:lvl8pPr marL="0" marR="0" indent="0" algn="l" rtl="0">
              <a:spcBef>
                <a:spcPts val="0"/>
              </a:spcBef>
              <a:defRPr/>
            </a:lvl8pPr>
            <a:lvl9pPr marL="0" marR="0" indent="0" algn="l" rtl="0">
              <a:spcBef>
                <a:spcPts val="0"/>
              </a:spcBef>
              <a:defRPr/>
            </a:lvl9pPr>
          </a:lstStyle>
          <a:p>
            <a:endParaRPr/>
          </a:p>
        </p:txBody>
      </p:sp>
      <p:sp>
        <p:nvSpPr>
          <p:cNvPr id="13" name="Shape 13"/>
          <p:cNvSpPr txBox="1">
            <a:spLocks noGrp="1"/>
          </p:cNvSpPr>
          <p:nvPr>
            <p:ph type="subTitle" idx="1"/>
          </p:nvPr>
        </p:nvSpPr>
        <p:spPr>
          <a:xfrm>
            <a:off x="1524000" y="3602037"/>
            <a:ext cx="9144000" cy="1655761"/>
          </a:xfrm>
          <a:prstGeom prst="rect">
            <a:avLst/>
          </a:prstGeom>
          <a:noFill/>
          <a:ln>
            <a:noFill/>
          </a:ln>
        </p:spPr>
        <p:txBody>
          <a:bodyPr lIns="91425" tIns="91425" rIns="91425" bIns="91425" anchor="t" anchorCtr="0"/>
          <a:lstStyle>
            <a:lvl1pPr marL="0" marR="0" indent="0" algn="ctr" rtl="0">
              <a:lnSpc>
                <a:spcPct val="90000"/>
              </a:lnSpc>
              <a:spcBef>
                <a:spcPts val="1000"/>
              </a:spcBef>
              <a:buClr>
                <a:schemeClr val="dk1"/>
              </a:buClr>
              <a:buFont typeface="Arial"/>
              <a:buNone/>
              <a:defRPr/>
            </a:lvl1pPr>
            <a:lvl2pPr marL="457200" marR="0" indent="0" algn="ctr" rtl="0">
              <a:lnSpc>
                <a:spcPct val="90000"/>
              </a:lnSpc>
              <a:spcBef>
                <a:spcPts val="500"/>
              </a:spcBef>
              <a:buClr>
                <a:schemeClr val="dk1"/>
              </a:buClr>
              <a:buFont typeface="Arial"/>
              <a:buNone/>
              <a:defRPr/>
            </a:lvl2pPr>
            <a:lvl3pPr marL="914400" marR="0" indent="0" algn="ctr" rtl="0">
              <a:lnSpc>
                <a:spcPct val="90000"/>
              </a:lnSpc>
              <a:spcBef>
                <a:spcPts val="500"/>
              </a:spcBef>
              <a:buClr>
                <a:schemeClr val="dk1"/>
              </a:buClr>
              <a:buFont typeface="Arial"/>
              <a:buNone/>
              <a:defRPr/>
            </a:lvl3pPr>
            <a:lvl4pPr marL="1371600" marR="0" indent="0" algn="ctr" rtl="0">
              <a:lnSpc>
                <a:spcPct val="90000"/>
              </a:lnSpc>
              <a:spcBef>
                <a:spcPts val="500"/>
              </a:spcBef>
              <a:buClr>
                <a:schemeClr val="dk1"/>
              </a:buClr>
              <a:buFont typeface="Arial"/>
              <a:buNone/>
              <a:defRPr/>
            </a:lvl4pPr>
            <a:lvl5pPr marL="1828800" marR="0" indent="0" algn="ctr" rtl="0">
              <a:lnSpc>
                <a:spcPct val="90000"/>
              </a:lnSpc>
              <a:spcBef>
                <a:spcPts val="500"/>
              </a:spcBef>
              <a:buClr>
                <a:schemeClr val="dk1"/>
              </a:buClr>
              <a:buFont typeface="Arial"/>
              <a:buNone/>
              <a:defRPr/>
            </a:lvl5pPr>
            <a:lvl6pPr marL="2286000" marR="0" indent="0" algn="ctr" rtl="0">
              <a:lnSpc>
                <a:spcPct val="90000"/>
              </a:lnSpc>
              <a:spcBef>
                <a:spcPts val="500"/>
              </a:spcBef>
              <a:buClr>
                <a:schemeClr val="dk1"/>
              </a:buClr>
              <a:buFont typeface="Arial"/>
              <a:buNone/>
              <a:defRPr/>
            </a:lvl6pPr>
            <a:lvl7pPr marL="2743200" marR="0" indent="0" algn="ctr" rtl="0">
              <a:lnSpc>
                <a:spcPct val="90000"/>
              </a:lnSpc>
              <a:spcBef>
                <a:spcPts val="500"/>
              </a:spcBef>
              <a:buClr>
                <a:schemeClr val="dk1"/>
              </a:buClr>
              <a:buFont typeface="Arial"/>
              <a:buNone/>
              <a:defRPr/>
            </a:lvl7pPr>
            <a:lvl8pPr marL="3200400" marR="0" indent="0" algn="ctr" rtl="0">
              <a:lnSpc>
                <a:spcPct val="90000"/>
              </a:lnSpc>
              <a:spcBef>
                <a:spcPts val="500"/>
              </a:spcBef>
              <a:buClr>
                <a:schemeClr val="dk1"/>
              </a:buClr>
              <a:buFont typeface="Arial"/>
              <a:buNone/>
              <a:defRPr/>
            </a:lvl8pPr>
            <a:lvl9pPr marL="3657600" marR="0" indent="0" algn="ctr" rtl="0">
              <a:lnSpc>
                <a:spcPct val="90000"/>
              </a:lnSpc>
              <a:spcBef>
                <a:spcPts val="500"/>
              </a:spcBef>
              <a:buClr>
                <a:schemeClr val="dk1"/>
              </a:buClr>
              <a:buFont typeface="Arial"/>
              <a:buNone/>
              <a:defRPr/>
            </a:lvl9pPr>
          </a:lstStyle>
          <a:p>
            <a:endParaRPr/>
          </a:p>
        </p:txBody>
      </p:sp>
      <p:sp>
        <p:nvSpPr>
          <p:cNvPr id="14" name="Shape 14"/>
          <p:cNvSpPr txBox="1">
            <a:spLocks noGrp="1"/>
          </p:cNvSpPr>
          <p:nvPr>
            <p:ph type="dt" idx="10"/>
          </p:nvPr>
        </p:nvSpPr>
        <p:spPr>
          <a:xfrm>
            <a:off x="838200" y="6356350"/>
            <a:ext cx="2743199" cy="365125"/>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15" name="Shape 15"/>
          <p:cNvSpPr txBox="1">
            <a:spLocks noGrp="1"/>
          </p:cNvSpPr>
          <p:nvPr>
            <p:ph type="ftr" idx="11"/>
          </p:nvPr>
        </p:nvSpPr>
        <p:spPr>
          <a:xfrm>
            <a:off x="4038600" y="6356350"/>
            <a:ext cx="4114800" cy="365125"/>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16" name="Shape 16"/>
          <p:cNvSpPr txBox="1">
            <a:spLocks noGrp="1"/>
          </p:cNvSpPr>
          <p:nvPr>
            <p:ph type="sldNum" idx="12"/>
          </p:nvPr>
        </p:nvSpPr>
        <p:spPr>
          <a:xfrm>
            <a:off x="8610600" y="6356350"/>
            <a:ext cx="2743199" cy="365125"/>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fld id="{00000000-1234-1234-1234-123412341234}" type="slidenum">
              <a:rPr lang="en-US" sz="1800" b="0" i="0" u="none" strike="noStrike" cap="none" baseline="0">
                <a:solidFill>
                  <a:schemeClr val="dk1"/>
                </a:solidFill>
                <a:latin typeface="Calibri"/>
                <a:ea typeface="Calibri"/>
                <a:cs typeface="Calibri"/>
                <a:sym typeface="Calibri"/>
              </a:rPr>
              <a:t>‹#›</a:t>
            </a:fld>
            <a:endParaRPr lang="en-US" sz="1800" b="0" i="0" u="none" strike="noStrike" cap="none" baseline="0">
              <a:solidFill>
                <a:schemeClr val="dk1"/>
              </a:solidFill>
              <a:latin typeface="Calibri"/>
              <a:ea typeface="Calibri"/>
              <a:cs typeface="Calibri"/>
              <a:sym typeface="Calibri"/>
            </a:endParaRPr>
          </a:p>
        </p:txBody>
      </p:sp>
      <p:sp>
        <p:nvSpPr>
          <p:cNvPr id="17" name="Shape 17"/>
          <p:cNvSpPr txBox="1"/>
          <p:nvPr/>
        </p:nvSpPr>
        <p:spPr>
          <a:xfrm>
            <a:off x="838200" y="6356350"/>
            <a:ext cx="2743199" cy="365125"/>
          </a:xfrm>
          <a:prstGeom prst="rect">
            <a:avLst/>
          </a:prstGeom>
          <a:noFill/>
          <a:ln>
            <a:noFill/>
          </a:ln>
        </p:spPr>
        <p:txBody>
          <a:bodyPr lIns="91425" tIns="45700" rIns="91425" bIns="45700" anchor="ctr" anchorCtr="0">
            <a:noAutofit/>
          </a:bodyPr>
          <a:lstStyle/>
          <a:p>
            <a:pPr marL="0" marR="0" lvl="0" indent="0" algn="l" rtl="0">
              <a:spcBef>
                <a:spcPts val="0"/>
              </a:spcBef>
              <a:buSzPct val="25000"/>
              <a:buNone/>
            </a:pPr>
            <a:r>
              <a:rPr lang="en-US" sz="1200" b="0" i="0" u="none" strike="noStrike" cap="none" baseline="0">
                <a:solidFill>
                  <a:srgbClr val="888888"/>
                </a:solidFill>
                <a:latin typeface="Calibri"/>
                <a:ea typeface="Calibri"/>
                <a:cs typeface="Calibri"/>
                <a:sym typeface="Calibri"/>
              </a:rPr>
              <a:t>1/19/15</a:t>
            </a:r>
          </a:p>
        </p:txBody>
      </p:sp>
      <p:sp>
        <p:nvSpPr>
          <p:cNvPr id="18" name="Shape 18"/>
          <p:cNvSpPr txBox="1"/>
          <p:nvPr/>
        </p:nvSpPr>
        <p:spPr>
          <a:xfrm>
            <a:off x="8610600" y="6356350"/>
            <a:ext cx="27431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baseline="0">
                <a:solidFill>
                  <a:srgbClr val="888888"/>
                </a:solidFill>
                <a:latin typeface="Calibri"/>
                <a:ea typeface="Calibri"/>
                <a:cs typeface="Calibri"/>
                <a:sym typeface="Calibri"/>
              </a:rPr>
              <a:t>‹#›</a:t>
            </a:fld>
            <a:endParaRPr lang="en-US" sz="1200" b="0" i="0" u="none" strike="noStrike" cap="none" baseline="0">
              <a:solidFill>
                <a:srgbClr val="888888"/>
              </a:solidFill>
              <a:latin typeface="Calibri"/>
              <a:ea typeface="Calibri"/>
              <a:cs typeface="Calibri"/>
              <a:sym typeface="Calibri"/>
            </a:endParaRPr>
          </a:p>
        </p:txBody>
      </p:sp>
      <p:sp>
        <p:nvSpPr>
          <p:cNvPr id="19" name="Shape 19"/>
          <p:cNvSpPr txBox="1"/>
          <p:nvPr/>
        </p:nvSpPr>
        <p:spPr>
          <a:xfrm>
            <a:off x="838200" y="6356350"/>
            <a:ext cx="2743199" cy="365125"/>
          </a:xfrm>
          <a:prstGeom prst="rect">
            <a:avLst/>
          </a:prstGeom>
          <a:noFill/>
          <a:ln>
            <a:noFill/>
          </a:ln>
        </p:spPr>
        <p:txBody>
          <a:bodyPr lIns="91425" tIns="45700" rIns="91425" bIns="45700" anchor="ctr" anchorCtr="0">
            <a:noAutofit/>
          </a:bodyPr>
          <a:lstStyle/>
          <a:p>
            <a:pPr marL="0" marR="0" lvl="0" indent="0" algn="l" rtl="0">
              <a:spcBef>
                <a:spcPts val="0"/>
              </a:spcBef>
              <a:buSzPct val="25000"/>
              <a:buNone/>
            </a:pPr>
            <a:r>
              <a:rPr lang="en-US" sz="1200" b="0" i="0" u="none" strike="noStrike" cap="none" baseline="0">
                <a:solidFill>
                  <a:srgbClr val="888888"/>
                </a:solidFill>
                <a:latin typeface="Calibri"/>
                <a:ea typeface="Calibri"/>
                <a:cs typeface="Calibri"/>
                <a:sym typeface="Calibri"/>
              </a:rPr>
              <a:t>1/19/15</a:t>
            </a:r>
          </a:p>
        </p:txBody>
      </p:sp>
      <p:sp>
        <p:nvSpPr>
          <p:cNvPr id="20" name="Shape 20"/>
          <p:cNvSpPr txBox="1"/>
          <p:nvPr/>
        </p:nvSpPr>
        <p:spPr>
          <a:xfrm>
            <a:off x="8610600" y="6356350"/>
            <a:ext cx="27431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baseline="0">
                <a:solidFill>
                  <a:srgbClr val="888888"/>
                </a:solidFill>
                <a:latin typeface="Calibri"/>
                <a:ea typeface="Calibri"/>
                <a:cs typeface="Calibri"/>
                <a:sym typeface="Calibri"/>
              </a:rPr>
              <a:t>‹#›</a:t>
            </a:fld>
            <a:endParaRPr lang="en-US" sz="1200" b="0" i="0" u="none" strike="noStrike" cap="none" baseline="0">
              <a:solidFill>
                <a:srgbClr val="888888"/>
              </a:solidFill>
              <a:latin typeface="Calibri"/>
              <a:ea typeface="Calibri"/>
              <a:cs typeface="Calibri"/>
              <a:sym typeface="Calibri"/>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cSld name="Title and Vertical Text">
    <p:spTree>
      <p:nvGrpSpPr>
        <p:cNvPr id="1" name="Shape 103"/>
        <p:cNvGrpSpPr/>
        <p:nvPr/>
      </p:nvGrpSpPr>
      <p:grpSpPr>
        <a:xfrm>
          <a:off x="0" y="0"/>
          <a:ext cx="0" cy="0"/>
          <a:chOff x="0" y="0"/>
          <a:chExt cx="0" cy="0"/>
        </a:xfrm>
      </p:grpSpPr>
      <p:sp>
        <p:nvSpPr>
          <p:cNvPr id="104" name="Shape 104"/>
          <p:cNvSpPr txBox="1">
            <a:spLocks noGrp="1"/>
          </p:cNvSpPr>
          <p:nvPr>
            <p:ph type="title"/>
          </p:nvPr>
        </p:nvSpPr>
        <p:spPr>
          <a:xfrm>
            <a:off x="838200" y="365125"/>
            <a:ext cx="10515599" cy="1325562"/>
          </a:xfrm>
          <a:prstGeom prst="rect">
            <a:avLst/>
          </a:prstGeom>
          <a:noFill/>
          <a:ln>
            <a:noFill/>
          </a:ln>
        </p:spPr>
        <p:txBody>
          <a:bodyPr lIns="91425" tIns="91425" rIns="91425" bIns="91425" anchor="ctr" anchorCtr="0"/>
          <a:lstStyle>
            <a:lvl1pPr algn="l" rtl="0">
              <a:lnSpc>
                <a:spcPct val="90000"/>
              </a:lnSpc>
              <a:spcBef>
                <a:spcPts val="0"/>
              </a:spcBef>
              <a:buClr>
                <a:schemeClr val="dk1"/>
              </a:buClr>
              <a:buFont typeface="Calibri"/>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105" name="Shape 105"/>
          <p:cNvSpPr txBox="1">
            <a:spLocks noGrp="1"/>
          </p:cNvSpPr>
          <p:nvPr>
            <p:ph type="body" idx="1"/>
          </p:nvPr>
        </p:nvSpPr>
        <p:spPr>
          <a:xfrm rot="5400000">
            <a:off x="3920331" y="-1256505"/>
            <a:ext cx="4351338" cy="10515599"/>
          </a:xfrm>
          <a:prstGeom prst="rect">
            <a:avLst/>
          </a:prstGeom>
          <a:noFill/>
          <a:ln>
            <a:noFill/>
          </a:ln>
        </p:spPr>
        <p:txBody>
          <a:bodyPr lIns="91425" tIns="91425" rIns="91425" bIns="91425" anchor="t" anchorCtr="0"/>
          <a:lstStyle>
            <a:lvl1pPr marL="228600" indent="-50800" algn="l" rtl="0">
              <a:lnSpc>
                <a:spcPct val="90000"/>
              </a:lnSpc>
              <a:spcBef>
                <a:spcPts val="1000"/>
              </a:spcBef>
              <a:buClr>
                <a:schemeClr val="dk1"/>
              </a:buClr>
              <a:buFont typeface="Arial"/>
              <a:buChar char="•"/>
              <a:defRPr/>
            </a:lvl1pPr>
            <a:lvl2pPr marL="685800" indent="-76200" algn="l" rtl="0">
              <a:lnSpc>
                <a:spcPct val="90000"/>
              </a:lnSpc>
              <a:spcBef>
                <a:spcPts val="500"/>
              </a:spcBef>
              <a:buClr>
                <a:schemeClr val="dk1"/>
              </a:buClr>
              <a:buFont typeface="Arial"/>
              <a:buChar char="•"/>
              <a:defRPr/>
            </a:lvl2pPr>
            <a:lvl3pPr marL="1143000" indent="-101600" algn="l" rtl="0">
              <a:lnSpc>
                <a:spcPct val="90000"/>
              </a:lnSpc>
              <a:spcBef>
                <a:spcPts val="500"/>
              </a:spcBef>
              <a:buClr>
                <a:schemeClr val="dk1"/>
              </a:buClr>
              <a:buFont typeface="Arial"/>
              <a:buChar char="•"/>
              <a:defRPr/>
            </a:lvl3pPr>
            <a:lvl4pPr marL="1600200" indent="-114300" algn="l" rtl="0">
              <a:lnSpc>
                <a:spcPct val="90000"/>
              </a:lnSpc>
              <a:spcBef>
                <a:spcPts val="500"/>
              </a:spcBef>
              <a:buClr>
                <a:schemeClr val="dk1"/>
              </a:buClr>
              <a:buFont typeface="Arial"/>
              <a:buChar char="•"/>
              <a:defRPr/>
            </a:lvl4pPr>
            <a:lvl5pPr marL="2057400" indent="-114300" algn="l" rtl="0">
              <a:lnSpc>
                <a:spcPct val="90000"/>
              </a:lnSpc>
              <a:spcBef>
                <a:spcPts val="500"/>
              </a:spcBef>
              <a:buClr>
                <a:schemeClr val="dk1"/>
              </a:buClr>
              <a:buFont typeface="Arial"/>
              <a:buChar char="•"/>
              <a:defRPr/>
            </a:lvl5pPr>
            <a:lvl6pPr marL="2514600" indent="-114300" algn="l" rtl="0">
              <a:lnSpc>
                <a:spcPct val="90000"/>
              </a:lnSpc>
              <a:spcBef>
                <a:spcPts val="500"/>
              </a:spcBef>
              <a:buClr>
                <a:schemeClr val="dk1"/>
              </a:buClr>
              <a:buFont typeface="Arial"/>
              <a:buChar char="•"/>
              <a:defRPr/>
            </a:lvl6pPr>
            <a:lvl7pPr marL="2971800" indent="-114300" algn="l" rtl="0">
              <a:lnSpc>
                <a:spcPct val="90000"/>
              </a:lnSpc>
              <a:spcBef>
                <a:spcPts val="500"/>
              </a:spcBef>
              <a:buClr>
                <a:schemeClr val="dk1"/>
              </a:buClr>
              <a:buFont typeface="Arial"/>
              <a:buChar char="•"/>
              <a:defRPr/>
            </a:lvl7pPr>
            <a:lvl8pPr marL="3429000" indent="-114300" algn="l" rtl="0">
              <a:lnSpc>
                <a:spcPct val="90000"/>
              </a:lnSpc>
              <a:spcBef>
                <a:spcPts val="500"/>
              </a:spcBef>
              <a:buClr>
                <a:schemeClr val="dk1"/>
              </a:buClr>
              <a:buFont typeface="Arial"/>
              <a:buChar char="•"/>
              <a:defRPr/>
            </a:lvl8pPr>
            <a:lvl9pPr marL="3886200" indent="-114300" algn="l" rtl="0">
              <a:lnSpc>
                <a:spcPct val="90000"/>
              </a:lnSpc>
              <a:spcBef>
                <a:spcPts val="500"/>
              </a:spcBef>
              <a:buClr>
                <a:schemeClr val="dk1"/>
              </a:buClr>
              <a:buFont typeface="Arial"/>
              <a:buChar char="•"/>
              <a:defRPr/>
            </a:lvl9pPr>
          </a:lstStyle>
          <a:p>
            <a:endParaRPr/>
          </a:p>
        </p:txBody>
      </p:sp>
      <p:sp>
        <p:nvSpPr>
          <p:cNvPr id="106" name="Shape 106"/>
          <p:cNvSpPr txBox="1">
            <a:spLocks noGrp="1"/>
          </p:cNvSpPr>
          <p:nvPr>
            <p:ph type="dt" idx="10"/>
          </p:nvPr>
        </p:nvSpPr>
        <p:spPr>
          <a:xfrm>
            <a:off x="838200" y="6356350"/>
            <a:ext cx="2743199" cy="365125"/>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107" name="Shape 107"/>
          <p:cNvSpPr txBox="1">
            <a:spLocks noGrp="1"/>
          </p:cNvSpPr>
          <p:nvPr>
            <p:ph type="ftr" idx="11"/>
          </p:nvPr>
        </p:nvSpPr>
        <p:spPr>
          <a:xfrm>
            <a:off x="4038600" y="6356350"/>
            <a:ext cx="4114800" cy="365125"/>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108" name="Shape 108"/>
          <p:cNvSpPr txBox="1">
            <a:spLocks noGrp="1"/>
          </p:cNvSpPr>
          <p:nvPr>
            <p:ph type="sldNum" idx="12"/>
          </p:nvPr>
        </p:nvSpPr>
        <p:spPr>
          <a:xfrm>
            <a:off x="8610600" y="6356350"/>
            <a:ext cx="2743199" cy="365125"/>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fld id="{00000000-1234-1234-1234-123412341234}" type="slidenum">
              <a:rPr lang="en-US" sz="1800" b="0" i="0" u="none" strike="noStrike" cap="none" baseline="0">
                <a:solidFill>
                  <a:schemeClr val="dk1"/>
                </a:solidFill>
                <a:latin typeface="Calibri"/>
                <a:ea typeface="Calibri"/>
                <a:cs typeface="Calibri"/>
                <a:sym typeface="Calibri"/>
              </a:rPr>
              <a:t>‹#›</a:t>
            </a:fld>
            <a:endParaRPr lang="en-US" sz="1800" b="0" i="0" u="none" strike="noStrike" cap="none" baseline="0">
              <a:solidFill>
                <a:schemeClr val="dk1"/>
              </a:solidFill>
              <a:latin typeface="Calibri"/>
              <a:ea typeface="Calibri"/>
              <a:cs typeface="Calibri"/>
              <a:sym typeface="Calibri"/>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cSld name="Vertical Title and Text">
    <p:spTree>
      <p:nvGrpSpPr>
        <p:cNvPr id="1" name="Shape 109"/>
        <p:cNvGrpSpPr/>
        <p:nvPr/>
      </p:nvGrpSpPr>
      <p:grpSpPr>
        <a:xfrm>
          <a:off x="0" y="0"/>
          <a:ext cx="0" cy="0"/>
          <a:chOff x="0" y="0"/>
          <a:chExt cx="0" cy="0"/>
        </a:xfrm>
      </p:grpSpPr>
      <p:sp>
        <p:nvSpPr>
          <p:cNvPr id="110" name="Shape 110"/>
          <p:cNvSpPr txBox="1">
            <a:spLocks noGrp="1"/>
          </p:cNvSpPr>
          <p:nvPr>
            <p:ph type="title"/>
          </p:nvPr>
        </p:nvSpPr>
        <p:spPr>
          <a:xfrm rot="5400000">
            <a:off x="7133431" y="1956594"/>
            <a:ext cx="5811838" cy="2628899"/>
          </a:xfrm>
          <a:prstGeom prst="rect">
            <a:avLst/>
          </a:prstGeom>
          <a:noFill/>
          <a:ln>
            <a:noFill/>
          </a:ln>
        </p:spPr>
        <p:txBody>
          <a:bodyPr lIns="91425" tIns="91425" rIns="91425" bIns="91425" anchor="ctr" anchorCtr="0"/>
          <a:lstStyle>
            <a:lvl1pPr algn="l" rtl="0">
              <a:lnSpc>
                <a:spcPct val="90000"/>
              </a:lnSpc>
              <a:spcBef>
                <a:spcPts val="0"/>
              </a:spcBef>
              <a:buClr>
                <a:schemeClr val="dk1"/>
              </a:buClr>
              <a:buFont typeface="Calibri"/>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111" name="Shape 111"/>
          <p:cNvSpPr txBox="1">
            <a:spLocks noGrp="1"/>
          </p:cNvSpPr>
          <p:nvPr>
            <p:ph type="body" idx="1"/>
          </p:nvPr>
        </p:nvSpPr>
        <p:spPr>
          <a:xfrm rot="5400000">
            <a:off x="1799431" y="-596105"/>
            <a:ext cx="5811838" cy="7734299"/>
          </a:xfrm>
          <a:prstGeom prst="rect">
            <a:avLst/>
          </a:prstGeom>
          <a:noFill/>
          <a:ln>
            <a:noFill/>
          </a:ln>
        </p:spPr>
        <p:txBody>
          <a:bodyPr lIns="91425" tIns="91425" rIns="91425" bIns="91425" anchor="t" anchorCtr="0"/>
          <a:lstStyle>
            <a:lvl1pPr marL="228600" indent="-50800" algn="l" rtl="0">
              <a:lnSpc>
                <a:spcPct val="90000"/>
              </a:lnSpc>
              <a:spcBef>
                <a:spcPts val="1000"/>
              </a:spcBef>
              <a:buClr>
                <a:schemeClr val="dk1"/>
              </a:buClr>
              <a:buFont typeface="Arial"/>
              <a:buChar char="•"/>
              <a:defRPr/>
            </a:lvl1pPr>
            <a:lvl2pPr marL="685800" indent="-76200" algn="l" rtl="0">
              <a:lnSpc>
                <a:spcPct val="90000"/>
              </a:lnSpc>
              <a:spcBef>
                <a:spcPts val="500"/>
              </a:spcBef>
              <a:buClr>
                <a:schemeClr val="dk1"/>
              </a:buClr>
              <a:buFont typeface="Arial"/>
              <a:buChar char="•"/>
              <a:defRPr/>
            </a:lvl2pPr>
            <a:lvl3pPr marL="1143000" indent="-101600" algn="l" rtl="0">
              <a:lnSpc>
                <a:spcPct val="90000"/>
              </a:lnSpc>
              <a:spcBef>
                <a:spcPts val="500"/>
              </a:spcBef>
              <a:buClr>
                <a:schemeClr val="dk1"/>
              </a:buClr>
              <a:buFont typeface="Arial"/>
              <a:buChar char="•"/>
              <a:defRPr/>
            </a:lvl3pPr>
            <a:lvl4pPr marL="1600200" indent="-114300" algn="l" rtl="0">
              <a:lnSpc>
                <a:spcPct val="90000"/>
              </a:lnSpc>
              <a:spcBef>
                <a:spcPts val="500"/>
              </a:spcBef>
              <a:buClr>
                <a:schemeClr val="dk1"/>
              </a:buClr>
              <a:buFont typeface="Arial"/>
              <a:buChar char="•"/>
              <a:defRPr/>
            </a:lvl4pPr>
            <a:lvl5pPr marL="2057400" indent="-114300" algn="l" rtl="0">
              <a:lnSpc>
                <a:spcPct val="90000"/>
              </a:lnSpc>
              <a:spcBef>
                <a:spcPts val="500"/>
              </a:spcBef>
              <a:buClr>
                <a:schemeClr val="dk1"/>
              </a:buClr>
              <a:buFont typeface="Arial"/>
              <a:buChar char="•"/>
              <a:defRPr/>
            </a:lvl5pPr>
            <a:lvl6pPr marL="2514600" indent="-114300" algn="l" rtl="0">
              <a:lnSpc>
                <a:spcPct val="90000"/>
              </a:lnSpc>
              <a:spcBef>
                <a:spcPts val="500"/>
              </a:spcBef>
              <a:buClr>
                <a:schemeClr val="dk1"/>
              </a:buClr>
              <a:buFont typeface="Arial"/>
              <a:buChar char="•"/>
              <a:defRPr/>
            </a:lvl6pPr>
            <a:lvl7pPr marL="2971800" indent="-114300" algn="l" rtl="0">
              <a:lnSpc>
                <a:spcPct val="90000"/>
              </a:lnSpc>
              <a:spcBef>
                <a:spcPts val="500"/>
              </a:spcBef>
              <a:buClr>
                <a:schemeClr val="dk1"/>
              </a:buClr>
              <a:buFont typeface="Arial"/>
              <a:buChar char="•"/>
              <a:defRPr/>
            </a:lvl7pPr>
            <a:lvl8pPr marL="3429000" indent="-114300" algn="l" rtl="0">
              <a:lnSpc>
                <a:spcPct val="90000"/>
              </a:lnSpc>
              <a:spcBef>
                <a:spcPts val="500"/>
              </a:spcBef>
              <a:buClr>
                <a:schemeClr val="dk1"/>
              </a:buClr>
              <a:buFont typeface="Arial"/>
              <a:buChar char="•"/>
              <a:defRPr/>
            </a:lvl8pPr>
            <a:lvl9pPr marL="3886200" indent="-114300" algn="l" rtl="0">
              <a:lnSpc>
                <a:spcPct val="90000"/>
              </a:lnSpc>
              <a:spcBef>
                <a:spcPts val="500"/>
              </a:spcBef>
              <a:buClr>
                <a:schemeClr val="dk1"/>
              </a:buClr>
              <a:buFont typeface="Arial"/>
              <a:buChar char="•"/>
              <a:defRPr/>
            </a:lvl9pPr>
          </a:lstStyle>
          <a:p>
            <a:endParaRPr/>
          </a:p>
        </p:txBody>
      </p:sp>
      <p:sp>
        <p:nvSpPr>
          <p:cNvPr id="112" name="Shape 112"/>
          <p:cNvSpPr txBox="1">
            <a:spLocks noGrp="1"/>
          </p:cNvSpPr>
          <p:nvPr>
            <p:ph type="dt" idx="10"/>
          </p:nvPr>
        </p:nvSpPr>
        <p:spPr>
          <a:xfrm>
            <a:off x="838200" y="6356350"/>
            <a:ext cx="2743199" cy="365125"/>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113" name="Shape 113"/>
          <p:cNvSpPr txBox="1">
            <a:spLocks noGrp="1"/>
          </p:cNvSpPr>
          <p:nvPr>
            <p:ph type="ftr" idx="11"/>
          </p:nvPr>
        </p:nvSpPr>
        <p:spPr>
          <a:xfrm>
            <a:off x="4038600" y="6356350"/>
            <a:ext cx="4114800" cy="365125"/>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114" name="Shape 114"/>
          <p:cNvSpPr txBox="1">
            <a:spLocks noGrp="1"/>
          </p:cNvSpPr>
          <p:nvPr>
            <p:ph type="sldNum" idx="12"/>
          </p:nvPr>
        </p:nvSpPr>
        <p:spPr>
          <a:xfrm>
            <a:off x="8610600" y="6356350"/>
            <a:ext cx="2743199" cy="365125"/>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fld id="{00000000-1234-1234-1234-123412341234}" type="slidenum">
              <a:rPr lang="en-US" sz="1800" b="0" i="0" u="none" strike="noStrike" cap="none" baseline="0">
                <a:solidFill>
                  <a:schemeClr val="dk1"/>
                </a:solidFill>
                <a:latin typeface="Calibri"/>
                <a:ea typeface="Calibri"/>
                <a:cs typeface="Calibri"/>
                <a:sym typeface="Calibri"/>
              </a:rPr>
              <a:t>‹#›</a:t>
            </a:fld>
            <a:endParaRPr lang="en-US" sz="1800" b="0" i="0" u="none" strike="noStrike" cap="none" baseline="0">
              <a:solidFill>
                <a:schemeClr val="dk1"/>
              </a:solidFill>
              <a:latin typeface="Calibri"/>
              <a:ea typeface="Calibri"/>
              <a:cs typeface="Calibri"/>
              <a:sym typeface="Calibri"/>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Shape 21"/>
        <p:cNvGrpSpPr/>
        <p:nvPr/>
      </p:nvGrpSpPr>
      <p:grpSpPr>
        <a:xfrm>
          <a:off x="0" y="0"/>
          <a:ext cx="0" cy="0"/>
          <a:chOff x="0" y="0"/>
          <a:chExt cx="0" cy="0"/>
        </a:xfrm>
      </p:grpSpPr>
      <p:sp>
        <p:nvSpPr>
          <p:cNvPr id="22" name="Shape 22"/>
          <p:cNvSpPr txBox="1">
            <a:spLocks noGrp="1"/>
          </p:cNvSpPr>
          <p:nvPr>
            <p:ph type="title"/>
          </p:nvPr>
        </p:nvSpPr>
        <p:spPr>
          <a:xfrm>
            <a:off x="838200" y="365125"/>
            <a:ext cx="10515599" cy="1325562"/>
          </a:xfrm>
          <a:prstGeom prst="rect">
            <a:avLst/>
          </a:prstGeom>
          <a:noFill/>
          <a:ln>
            <a:noFill/>
          </a:ln>
        </p:spPr>
        <p:txBody>
          <a:bodyPr lIns="91425" tIns="91425" rIns="91425" bIns="91425" anchor="ctr" anchorCtr="0"/>
          <a:lstStyle>
            <a:lvl1pPr algn="l" rtl="0">
              <a:lnSpc>
                <a:spcPct val="90000"/>
              </a:lnSpc>
              <a:spcBef>
                <a:spcPts val="0"/>
              </a:spcBef>
              <a:buClr>
                <a:schemeClr val="dk1"/>
              </a:buClr>
              <a:buFont typeface="Calibri"/>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23" name="Shape 23"/>
          <p:cNvSpPr txBox="1">
            <a:spLocks noGrp="1"/>
          </p:cNvSpPr>
          <p:nvPr>
            <p:ph type="body" idx="1"/>
          </p:nvPr>
        </p:nvSpPr>
        <p:spPr>
          <a:xfrm>
            <a:off x="838200" y="1825625"/>
            <a:ext cx="10515599" cy="4351338"/>
          </a:xfrm>
          <a:prstGeom prst="rect">
            <a:avLst/>
          </a:prstGeom>
          <a:noFill/>
          <a:ln>
            <a:noFill/>
          </a:ln>
        </p:spPr>
        <p:txBody>
          <a:bodyPr lIns="91425" tIns="91425" rIns="91425" bIns="91425" anchor="t" anchorCtr="0"/>
          <a:lstStyle>
            <a:lvl1pPr marL="228600" indent="-50800" algn="l" rtl="0">
              <a:lnSpc>
                <a:spcPct val="90000"/>
              </a:lnSpc>
              <a:spcBef>
                <a:spcPts val="1000"/>
              </a:spcBef>
              <a:buClr>
                <a:schemeClr val="dk1"/>
              </a:buClr>
              <a:buFont typeface="Arial"/>
              <a:buChar char="•"/>
              <a:defRPr/>
            </a:lvl1pPr>
            <a:lvl2pPr marL="685800" indent="-76200" algn="l" rtl="0">
              <a:lnSpc>
                <a:spcPct val="90000"/>
              </a:lnSpc>
              <a:spcBef>
                <a:spcPts val="500"/>
              </a:spcBef>
              <a:buClr>
                <a:schemeClr val="dk1"/>
              </a:buClr>
              <a:buFont typeface="Arial"/>
              <a:buChar char="•"/>
              <a:defRPr/>
            </a:lvl2pPr>
            <a:lvl3pPr marL="1143000" indent="-101600" algn="l" rtl="0">
              <a:lnSpc>
                <a:spcPct val="90000"/>
              </a:lnSpc>
              <a:spcBef>
                <a:spcPts val="500"/>
              </a:spcBef>
              <a:buClr>
                <a:schemeClr val="dk1"/>
              </a:buClr>
              <a:buFont typeface="Arial"/>
              <a:buChar char="•"/>
              <a:defRPr/>
            </a:lvl3pPr>
            <a:lvl4pPr marL="1600200" indent="-114300" algn="l" rtl="0">
              <a:lnSpc>
                <a:spcPct val="90000"/>
              </a:lnSpc>
              <a:spcBef>
                <a:spcPts val="500"/>
              </a:spcBef>
              <a:buClr>
                <a:schemeClr val="dk1"/>
              </a:buClr>
              <a:buFont typeface="Arial"/>
              <a:buChar char="•"/>
              <a:defRPr/>
            </a:lvl4pPr>
            <a:lvl5pPr marL="2057400" indent="-114300" algn="l" rtl="0">
              <a:lnSpc>
                <a:spcPct val="90000"/>
              </a:lnSpc>
              <a:spcBef>
                <a:spcPts val="500"/>
              </a:spcBef>
              <a:buClr>
                <a:schemeClr val="dk1"/>
              </a:buClr>
              <a:buFont typeface="Arial"/>
              <a:buChar char="•"/>
              <a:defRPr/>
            </a:lvl5pPr>
            <a:lvl6pPr marL="2514600" indent="-114300" algn="l" rtl="0">
              <a:lnSpc>
                <a:spcPct val="90000"/>
              </a:lnSpc>
              <a:spcBef>
                <a:spcPts val="500"/>
              </a:spcBef>
              <a:buClr>
                <a:schemeClr val="dk1"/>
              </a:buClr>
              <a:buFont typeface="Arial"/>
              <a:buChar char="•"/>
              <a:defRPr/>
            </a:lvl6pPr>
            <a:lvl7pPr marL="2971800" indent="-114300" algn="l" rtl="0">
              <a:lnSpc>
                <a:spcPct val="90000"/>
              </a:lnSpc>
              <a:spcBef>
                <a:spcPts val="500"/>
              </a:spcBef>
              <a:buClr>
                <a:schemeClr val="dk1"/>
              </a:buClr>
              <a:buFont typeface="Arial"/>
              <a:buChar char="•"/>
              <a:defRPr/>
            </a:lvl7pPr>
            <a:lvl8pPr marL="3429000" indent="-114300" algn="l" rtl="0">
              <a:lnSpc>
                <a:spcPct val="90000"/>
              </a:lnSpc>
              <a:spcBef>
                <a:spcPts val="500"/>
              </a:spcBef>
              <a:buClr>
                <a:schemeClr val="dk1"/>
              </a:buClr>
              <a:buFont typeface="Arial"/>
              <a:buChar char="•"/>
              <a:defRPr/>
            </a:lvl8pPr>
            <a:lvl9pPr marL="3886200" indent="-114300" algn="l" rtl="0">
              <a:lnSpc>
                <a:spcPct val="90000"/>
              </a:lnSpc>
              <a:spcBef>
                <a:spcPts val="500"/>
              </a:spcBef>
              <a:buClr>
                <a:schemeClr val="dk1"/>
              </a:buClr>
              <a:buFont typeface="Arial"/>
              <a:buChar char="•"/>
              <a:defRPr/>
            </a:lvl9pPr>
          </a:lstStyle>
          <a:p>
            <a:endParaRPr/>
          </a:p>
        </p:txBody>
      </p:sp>
      <p:sp>
        <p:nvSpPr>
          <p:cNvPr id="24" name="Shape 24"/>
          <p:cNvSpPr txBox="1">
            <a:spLocks noGrp="1"/>
          </p:cNvSpPr>
          <p:nvPr>
            <p:ph type="dt" idx="10"/>
          </p:nvPr>
        </p:nvSpPr>
        <p:spPr>
          <a:xfrm>
            <a:off x="838200" y="6356350"/>
            <a:ext cx="2743199" cy="365125"/>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25" name="Shape 25"/>
          <p:cNvSpPr txBox="1">
            <a:spLocks noGrp="1"/>
          </p:cNvSpPr>
          <p:nvPr>
            <p:ph type="ftr" idx="11"/>
          </p:nvPr>
        </p:nvSpPr>
        <p:spPr>
          <a:xfrm>
            <a:off x="4038600" y="6356350"/>
            <a:ext cx="4114800" cy="365125"/>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26" name="Shape 26"/>
          <p:cNvSpPr txBox="1">
            <a:spLocks noGrp="1"/>
          </p:cNvSpPr>
          <p:nvPr>
            <p:ph type="sldNum" idx="12"/>
          </p:nvPr>
        </p:nvSpPr>
        <p:spPr>
          <a:xfrm>
            <a:off x="8610600" y="6356350"/>
            <a:ext cx="2743199" cy="365125"/>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fld id="{00000000-1234-1234-1234-123412341234}" type="slidenum">
              <a:rPr lang="en-US" sz="1800" b="0" i="0" u="none" strike="noStrike" cap="none" baseline="0">
                <a:solidFill>
                  <a:schemeClr val="dk1"/>
                </a:solidFill>
                <a:latin typeface="Calibri"/>
                <a:ea typeface="Calibri"/>
                <a:cs typeface="Calibri"/>
                <a:sym typeface="Calibri"/>
              </a:rPr>
              <a:t>‹#›</a:t>
            </a:fld>
            <a:endParaRPr lang="en-US" sz="1800" b="0" i="0" u="none" strike="noStrike" cap="none" baseline="0">
              <a:solidFill>
                <a:schemeClr val="dk1"/>
              </a:solidFill>
              <a:latin typeface="Calibri"/>
              <a:ea typeface="Calibri"/>
              <a:cs typeface="Calibri"/>
              <a:sym typeface="Calibri"/>
            </a:endParaRPr>
          </a:p>
        </p:txBody>
      </p:sp>
      <p:sp>
        <p:nvSpPr>
          <p:cNvPr id="27" name="Shape 27"/>
          <p:cNvSpPr txBox="1"/>
          <p:nvPr/>
        </p:nvSpPr>
        <p:spPr>
          <a:xfrm>
            <a:off x="838200" y="6356350"/>
            <a:ext cx="2743199" cy="365125"/>
          </a:xfrm>
          <a:prstGeom prst="rect">
            <a:avLst/>
          </a:prstGeom>
          <a:noFill/>
          <a:ln>
            <a:noFill/>
          </a:ln>
        </p:spPr>
        <p:txBody>
          <a:bodyPr lIns="91425" tIns="45700" rIns="91425" bIns="45700" anchor="ctr" anchorCtr="0">
            <a:noAutofit/>
          </a:bodyPr>
          <a:lstStyle/>
          <a:p>
            <a:pPr marL="0" marR="0" lvl="0" indent="0" algn="l" rtl="0">
              <a:spcBef>
                <a:spcPts val="0"/>
              </a:spcBef>
              <a:buSzPct val="25000"/>
              <a:buNone/>
            </a:pPr>
            <a:r>
              <a:rPr lang="en-US" sz="1200" b="0" i="0" u="none" strike="noStrike" cap="none" baseline="0">
                <a:solidFill>
                  <a:srgbClr val="888888"/>
                </a:solidFill>
                <a:latin typeface="Calibri"/>
                <a:ea typeface="Calibri"/>
                <a:cs typeface="Calibri"/>
                <a:sym typeface="Calibri"/>
              </a:rPr>
              <a:t>1/19/15</a:t>
            </a:r>
          </a:p>
        </p:txBody>
      </p:sp>
      <p:sp>
        <p:nvSpPr>
          <p:cNvPr id="28" name="Shape 28"/>
          <p:cNvSpPr txBox="1"/>
          <p:nvPr/>
        </p:nvSpPr>
        <p:spPr>
          <a:xfrm>
            <a:off x="8610600" y="6356350"/>
            <a:ext cx="27431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baseline="0">
                <a:solidFill>
                  <a:srgbClr val="888888"/>
                </a:solidFill>
                <a:latin typeface="Calibri"/>
                <a:ea typeface="Calibri"/>
                <a:cs typeface="Calibri"/>
                <a:sym typeface="Calibri"/>
              </a:rPr>
              <a:t>‹#›</a:t>
            </a:fld>
            <a:endParaRPr lang="en-US" sz="1200" b="0" i="0" u="none" strike="noStrike" cap="none" baseline="0">
              <a:solidFill>
                <a:srgbClr val="888888"/>
              </a:solidFill>
              <a:latin typeface="Calibri"/>
              <a:ea typeface="Calibri"/>
              <a:cs typeface="Calibri"/>
              <a:sym typeface="Calibri"/>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29"/>
        <p:cNvGrpSpPr/>
        <p:nvPr/>
      </p:nvGrpSpPr>
      <p:grpSpPr>
        <a:xfrm>
          <a:off x="0" y="0"/>
          <a:ext cx="0" cy="0"/>
          <a:chOff x="0" y="0"/>
          <a:chExt cx="0" cy="0"/>
        </a:xfrm>
      </p:grpSpPr>
      <p:sp>
        <p:nvSpPr>
          <p:cNvPr id="30" name="Shape 30"/>
          <p:cNvSpPr txBox="1">
            <a:spLocks noGrp="1"/>
          </p:cNvSpPr>
          <p:nvPr>
            <p:ph type="title"/>
          </p:nvPr>
        </p:nvSpPr>
        <p:spPr>
          <a:xfrm>
            <a:off x="831850" y="1709738"/>
            <a:ext cx="10515599" cy="2852737"/>
          </a:xfrm>
          <a:prstGeom prst="rect">
            <a:avLst/>
          </a:prstGeom>
          <a:noFill/>
          <a:ln>
            <a:noFill/>
          </a:ln>
        </p:spPr>
        <p:txBody>
          <a:bodyPr lIns="91425" tIns="91425" rIns="91425" bIns="91425" anchor="b"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31" name="Shape 31"/>
          <p:cNvSpPr txBox="1">
            <a:spLocks noGrp="1"/>
          </p:cNvSpPr>
          <p:nvPr>
            <p:ph type="body" idx="1"/>
          </p:nvPr>
        </p:nvSpPr>
        <p:spPr>
          <a:xfrm>
            <a:off x="831850" y="4589462"/>
            <a:ext cx="10515599" cy="1500187"/>
          </a:xfrm>
          <a:prstGeom prst="rect">
            <a:avLst/>
          </a:prstGeom>
          <a:noFill/>
          <a:ln>
            <a:noFill/>
          </a:ln>
        </p:spPr>
        <p:txBody>
          <a:bodyPr lIns="91425" tIns="91425" rIns="91425" bIns="91425" anchor="t" anchorCtr="0"/>
          <a:lstStyle>
            <a:lvl1pPr marL="0" indent="0" rtl="0">
              <a:spcBef>
                <a:spcPts val="0"/>
              </a:spcBef>
              <a:buClr>
                <a:srgbClr val="888888"/>
              </a:buClr>
              <a:buFont typeface="Calibri"/>
              <a:buNone/>
              <a:defRPr/>
            </a:lvl1pPr>
            <a:lvl2pPr marL="457200" indent="0" rtl="0">
              <a:spcBef>
                <a:spcPts val="0"/>
              </a:spcBef>
              <a:buClr>
                <a:srgbClr val="888888"/>
              </a:buClr>
              <a:buFont typeface="Calibri"/>
              <a:buNone/>
              <a:defRPr/>
            </a:lvl2pPr>
            <a:lvl3pPr marL="914400" indent="0" rtl="0">
              <a:spcBef>
                <a:spcPts val="0"/>
              </a:spcBef>
              <a:buClr>
                <a:srgbClr val="888888"/>
              </a:buClr>
              <a:buFont typeface="Calibri"/>
              <a:buNone/>
              <a:defRPr/>
            </a:lvl3pPr>
            <a:lvl4pPr marL="1371600" indent="0" rtl="0">
              <a:spcBef>
                <a:spcPts val="0"/>
              </a:spcBef>
              <a:buClr>
                <a:srgbClr val="888888"/>
              </a:buClr>
              <a:buFont typeface="Calibri"/>
              <a:buNone/>
              <a:defRPr/>
            </a:lvl4pPr>
            <a:lvl5pPr marL="1828800" indent="0" rtl="0">
              <a:spcBef>
                <a:spcPts val="0"/>
              </a:spcBef>
              <a:buClr>
                <a:srgbClr val="888888"/>
              </a:buClr>
              <a:buFont typeface="Calibri"/>
              <a:buNone/>
              <a:defRPr/>
            </a:lvl5pPr>
            <a:lvl6pPr marL="2286000" indent="0" rtl="0">
              <a:spcBef>
                <a:spcPts val="0"/>
              </a:spcBef>
              <a:buClr>
                <a:srgbClr val="888888"/>
              </a:buClr>
              <a:buFont typeface="Calibri"/>
              <a:buNone/>
              <a:defRPr/>
            </a:lvl6pPr>
            <a:lvl7pPr marL="2743200" indent="0" rtl="0">
              <a:spcBef>
                <a:spcPts val="0"/>
              </a:spcBef>
              <a:buClr>
                <a:srgbClr val="888888"/>
              </a:buClr>
              <a:buFont typeface="Calibri"/>
              <a:buNone/>
              <a:defRPr/>
            </a:lvl7pPr>
            <a:lvl8pPr marL="3200400" indent="0" rtl="0">
              <a:spcBef>
                <a:spcPts val="0"/>
              </a:spcBef>
              <a:buClr>
                <a:srgbClr val="888888"/>
              </a:buClr>
              <a:buFont typeface="Calibri"/>
              <a:buNone/>
              <a:defRPr/>
            </a:lvl8pPr>
            <a:lvl9pPr marL="3657600" indent="0" rtl="0">
              <a:spcBef>
                <a:spcPts val="0"/>
              </a:spcBef>
              <a:buClr>
                <a:srgbClr val="888888"/>
              </a:buClr>
              <a:buFont typeface="Calibri"/>
              <a:buNone/>
              <a:defRPr/>
            </a:lvl9pPr>
          </a:lstStyle>
          <a:p>
            <a:endParaRPr/>
          </a:p>
        </p:txBody>
      </p:sp>
      <p:sp>
        <p:nvSpPr>
          <p:cNvPr id="32" name="Shape 32"/>
          <p:cNvSpPr txBox="1">
            <a:spLocks noGrp="1"/>
          </p:cNvSpPr>
          <p:nvPr>
            <p:ph type="dt" idx="10"/>
          </p:nvPr>
        </p:nvSpPr>
        <p:spPr>
          <a:xfrm>
            <a:off x="838200" y="6356350"/>
            <a:ext cx="2743199" cy="365125"/>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33" name="Shape 33"/>
          <p:cNvSpPr txBox="1">
            <a:spLocks noGrp="1"/>
          </p:cNvSpPr>
          <p:nvPr>
            <p:ph type="ftr" idx="11"/>
          </p:nvPr>
        </p:nvSpPr>
        <p:spPr>
          <a:xfrm>
            <a:off x="4038600" y="6356350"/>
            <a:ext cx="4114800" cy="365125"/>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34" name="Shape 34"/>
          <p:cNvSpPr txBox="1">
            <a:spLocks noGrp="1"/>
          </p:cNvSpPr>
          <p:nvPr>
            <p:ph type="sldNum" idx="12"/>
          </p:nvPr>
        </p:nvSpPr>
        <p:spPr>
          <a:xfrm>
            <a:off x="8610600" y="6356350"/>
            <a:ext cx="2743199" cy="365125"/>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fld id="{00000000-1234-1234-1234-123412341234}" type="slidenum">
              <a:rPr lang="en-US" sz="1800" b="0" i="0" u="none" strike="noStrike" cap="none" baseline="0">
                <a:solidFill>
                  <a:schemeClr val="dk1"/>
                </a:solidFill>
                <a:latin typeface="Calibri"/>
                <a:ea typeface="Calibri"/>
                <a:cs typeface="Calibri"/>
                <a:sym typeface="Calibri"/>
              </a:rPr>
              <a:t>‹#›</a:t>
            </a:fld>
            <a:endParaRPr lang="en-US" sz="1800" b="0" i="0" u="none" strike="noStrike" cap="none" baseline="0">
              <a:solidFill>
                <a:schemeClr val="dk1"/>
              </a:solidFill>
              <a:latin typeface="Calibri"/>
              <a:ea typeface="Calibri"/>
              <a:cs typeface="Calibri"/>
              <a:sym typeface="Calibri"/>
            </a:endParaRPr>
          </a:p>
        </p:txBody>
      </p:sp>
      <p:sp>
        <p:nvSpPr>
          <p:cNvPr id="35" name="Shape 35"/>
          <p:cNvSpPr txBox="1"/>
          <p:nvPr/>
        </p:nvSpPr>
        <p:spPr>
          <a:xfrm>
            <a:off x="838200" y="6356350"/>
            <a:ext cx="2743199" cy="365125"/>
          </a:xfrm>
          <a:prstGeom prst="rect">
            <a:avLst/>
          </a:prstGeom>
          <a:noFill/>
          <a:ln>
            <a:noFill/>
          </a:ln>
        </p:spPr>
        <p:txBody>
          <a:bodyPr lIns="91425" tIns="45700" rIns="91425" bIns="45700" anchor="ctr" anchorCtr="0">
            <a:noAutofit/>
          </a:bodyPr>
          <a:lstStyle/>
          <a:p>
            <a:pPr marL="0" marR="0" lvl="0" indent="0" algn="l" rtl="0">
              <a:spcBef>
                <a:spcPts val="0"/>
              </a:spcBef>
              <a:buSzPct val="25000"/>
              <a:buNone/>
            </a:pPr>
            <a:r>
              <a:rPr lang="en-US" sz="1200" b="0" i="0" u="none" strike="noStrike" cap="none" baseline="0">
                <a:solidFill>
                  <a:srgbClr val="888888"/>
                </a:solidFill>
                <a:latin typeface="Calibri"/>
                <a:ea typeface="Calibri"/>
                <a:cs typeface="Calibri"/>
                <a:sym typeface="Calibri"/>
              </a:rPr>
              <a:t>1/19/15</a:t>
            </a:r>
          </a:p>
        </p:txBody>
      </p:sp>
      <p:sp>
        <p:nvSpPr>
          <p:cNvPr id="36" name="Shape 36"/>
          <p:cNvSpPr txBox="1"/>
          <p:nvPr/>
        </p:nvSpPr>
        <p:spPr>
          <a:xfrm>
            <a:off x="8610600" y="6356350"/>
            <a:ext cx="27431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baseline="0">
                <a:solidFill>
                  <a:srgbClr val="888888"/>
                </a:solidFill>
                <a:latin typeface="Calibri"/>
                <a:ea typeface="Calibri"/>
                <a:cs typeface="Calibri"/>
                <a:sym typeface="Calibri"/>
              </a:rPr>
              <a:t>‹#›</a:t>
            </a:fld>
            <a:endParaRPr lang="en-US" sz="1200" b="0" i="0" u="none" strike="noStrike" cap="none" baseline="0">
              <a:solidFill>
                <a:srgbClr val="888888"/>
              </a:solidFill>
              <a:latin typeface="Calibri"/>
              <a:ea typeface="Calibri"/>
              <a:cs typeface="Calibri"/>
              <a:sym typeface="Calibri"/>
            </a:endParaRPr>
          </a:p>
        </p:txBody>
      </p:sp>
      <p:sp>
        <p:nvSpPr>
          <p:cNvPr id="37" name="Shape 37"/>
          <p:cNvSpPr txBox="1"/>
          <p:nvPr/>
        </p:nvSpPr>
        <p:spPr>
          <a:xfrm>
            <a:off x="838200" y="6356350"/>
            <a:ext cx="2743199" cy="365125"/>
          </a:xfrm>
          <a:prstGeom prst="rect">
            <a:avLst/>
          </a:prstGeom>
          <a:noFill/>
          <a:ln>
            <a:noFill/>
          </a:ln>
        </p:spPr>
        <p:txBody>
          <a:bodyPr lIns="91425" tIns="45700" rIns="91425" bIns="45700" anchor="ctr" anchorCtr="0">
            <a:noAutofit/>
          </a:bodyPr>
          <a:lstStyle/>
          <a:p>
            <a:pPr marL="0" marR="0" lvl="0" indent="0" algn="l" rtl="0">
              <a:spcBef>
                <a:spcPts val="0"/>
              </a:spcBef>
              <a:buSzPct val="25000"/>
              <a:buNone/>
            </a:pPr>
            <a:r>
              <a:rPr lang="en-US" sz="1200" b="0" i="0" u="none" strike="noStrike" cap="none" baseline="0">
                <a:solidFill>
                  <a:srgbClr val="888888"/>
                </a:solidFill>
                <a:latin typeface="Calibri"/>
                <a:ea typeface="Calibri"/>
                <a:cs typeface="Calibri"/>
                <a:sym typeface="Calibri"/>
              </a:rPr>
              <a:t>1/19/15</a:t>
            </a:r>
          </a:p>
        </p:txBody>
      </p:sp>
      <p:sp>
        <p:nvSpPr>
          <p:cNvPr id="38" name="Shape 38"/>
          <p:cNvSpPr txBox="1"/>
          <p:nvPr/>
        </p:nvSpPr>
        <p:spPr>
          <a:xfrm>
            <a:off x="8610600" y="6356350"/>
            <a:ext cx="27431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baseline="0">
                <a:solidFill>
                  <a:srgbClr val="888888"/>
                </a:solidFill>
                <a:latin typeface="Calibri"/>
                <a:ea typeface="Calibri"/>
                <a:cs typeface="Calibri"/>
                <a:sym typeface="Calibri"/>
              </a:rPr>
              <a:t>‹#›</a:t>
            </a:fld>
            <a:endParaRPr lang="en-US" sz="1200" b="0" i="0" u="none" strike="noStrike" cap="none" baseline="0">
              <a:solidFill>
                <a:srgbClr val="888888"/>
              </a:solidFill>
              <a:latin typeface="Calibri"/>
              <a:ea typeface="Calibri"/>
              <a:cs typeface="Calibri"/>
              <a:sym typeface="Calibri"/>
            </a:endParaRPr>
          </a:p>
        </p:txBody>
      </p:sp>
      <p:sp>
        <p:nvSpPr>
          <p:cNvPr id="39" name="Shape 39"/>
          <p:cNvSpPr txBox="1"/>
          <p:nvPr/>
        </p:nvSpPr>
        <p:spPr>
          <a:xfrm>
            <a:off x="838200" y="6356350"/>
            <a:ext cx="2743199" cy="365125"/>
          </a:xfrm>
          <a:prstGeom prst="rect">
            <a:avLst/>
          </a:prstGeom>
          <a:noFill/>
          <a:ln>
            <a:noFill/>
          </a:ln>
        </p:spPr>
        <p:txBody>
          <a:bodyPr lIns="91425" tIns="45700" rIns="91425" bIns="45700" anchor="ctr" anchorCtr="0">
            <a:noAutofit/>
          </a:bodyPr>
          <a:lstStyle/>
          <a:p>
            <a:pPr marL="0" marR="0" lvl="0" indent="0" algn="l" rtl="0">
              <a:spcBef>
                <a:spcPts val="0"/>
              </a:spcBef>
              <a:buSzPct val="25000"/>
              <a:buNone/>
            </a:pPr>
            <a:r>
              <a:rPr lang="en-US" sz="1200" b="0" i="0" u="none" strike="noStrike" cap="none" baseline="0">
                <a:solidFill>
                  <a:srgbClr val="888888"/>
                </a:solidFill>
                <a:latin typeface="Calibri"/>
                <a:ea typeface="Calibri"/>
                <a:cs typeface="Calibri"/>
                <a:sym typeface="Calibri"/>
              </a:rPr>
              <a:t>1/19/15</a:t>
            </a:r>
          </a:p>
        </p:txBody>
      </p:sp>
      <p:sp>
        <p:nvSpPr>
          <p:cNvPr id="40" name="Shape 40"/>
          <p:cNvSpPr txBox="1"/>
          <p:nvPr/>
        </p:nvSpPr>
        <p:spPr>
          <a:xfrm>
            <a:off x="8610600" y="6356350"/>
            <a:ext cx="27431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baseline="0">
                <a:solidFill>
                  <a:srgbClr val="888888"/>
                </a:solidFill>
                <a:latin typeface="Calibri"/>
                <a:ea typeface="Calibri"/>
                <a:cs typeface="Calibri"/>
                <a:sym typeface="Calibri"/>
              </a:rPr>
              <a:t>‹#›</a:t>
            </a:fld>
            <a:endParaRPr lang="en-US" sz="1200" b="0" i="0" u="none" strike="noStrike" cap="none" baseline="0">
              <a:solidFill>
                <a:srgbClr val="888888"/>
              </a:solidFill>
              <a:latin typeface="Calibri"/>
              <a:ea typeface="Calibri"/>
              <a:cs typeface="Calibri"/>
              <a:sym typeface="Calibri"/>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Shape 41"/>
        <p:cNvGrpSpPr/>
        <p:nvPr/>
      </p:nvGrpSpPr>
      <p:grpSpPr>
        <a:xfrm>
          <a:off x="0" y="0"/>
          <a:ext cx="0" cy="0"/>
          <a:chOff x="0" y="0"/>
          <a:chExt cx="0" cy="0"/>
        </a:xfrm>
      </p:grpSpPr>
      <p:sp>
        <p:nvSpPr>
          <p:cNvPr id="42" name="Shape 42"/>
          <p:cNvSpPr txBox="1">
            <a:spLocks noGrp="1"/>
          </p:cNvSpPr>
          <p:nvPr>
            <p:ph type="title"/>
          </p:nvPr>
        </p:nvSpPr>
        <p:spPr>
          <a:xfrm>
            <a:off x="838200" y="365125"/>
            <a:ext cx="10515599" cy="1325562"/>
          </a:xfrm>
          <a:prstGeom prst="rect">
            <a:avLst/>
          </a:prstGeom>
          <a:noFill/>
          <a:ln>
            <a:noFill/>
          </a:ln>
        </p:spPr>
        <p:txBody>
          <a:bodyPr lIns="91425" tIns="91425" rIns="91425" bIns="91425" anchor="ctr" anchorCtr="0"/>
          <a:lstStyle>
            <a:lvl1pPr algn="l" rtl="0">
              <a:lnSpc>
                <a:spcPct val="90000"/>
              </a:lnSpc>
              <a:spcBef>
                <a:spcPts val="0"/>
              </a:spcBef>
              <a:buClr>
                <a:schemeClr val="dk1"/>
              </a:buClr>
              <a:buFont typeface="Calibri"/>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43" name="Shape 43"/>
          <p:cNvSpPr txBox="1">
            <a:spLocks noGrp="1"/>
          </p:cNvSpPr>
          <p:nvPr>
            <p:ph type="body" idx="1"/>
          </p:nvPr>
        </p:nvSpPr>
        <p:spPr>
          <a:xfrm>
            <a:off x="838200" y="1825625"/>
            <a:ext cx="5181600" cy="4351338"/>
          </a:xfrm>
          <a:prstGeom prst="rect">
            <a:avLst/>
          </a:prstGeom>
          <a:noFill/>
          <a:ln>
            <a:noFill/>
          </a:ln>
        </p:spPr>
        <p:txBody>
          <a:bodyPr lIns="91425" tIns="91425" rIns="91425" bIns="91425" anchor="t" anchorCtr="0"/>
          <a:lstStyle>
            <a:lvl1pPr marL="228600" indent="-50800" algn="l" rtl="0">
              <a:lnSpc>
                <a:spcPct val="90000"/>
              </a:lnSpc>
              <a:spcBef>
                <a:spcPts val="1000"/>
              </a:spcBef>
              <a:buClr>
                <a:schemeClr val="dk1"/>
              </a:buClr>
              <a:buFont typeface="Arial"/>
              <a:buChar char="•"/>
              <a:defRPr/>
            </a:lvl1pPr>
            <a:lvl2pPr marL="685800" indent="-76200" algn="l" rtl="0">
              <a:lnSpc>
                <a:spcPct val="90000"/>
              </a:lnSpc>
              <a:spcBef>
                <a:spcPts val="500"/>
              </a:spcBef>
              <a:buClr>
                <a:schemeClr val="dk1"/>
              </a:buClr>
              <a:buFont typeface="Arial"/>
              <a:buChar char="•"/>
              <a:defRPr/>
            </a:lvl2pPr>
            <a:lvl3pPr marL="1143000" indent="-101600" algn="l" rtl="0">
              <a:lnSpc>
                <a:spcPct val="90000"/>
              </a:lnSpc>
              <a:spcBef>
                <a:spcPts val="500"/>
              </a:spcBef>
              <a:buClr>
                <a:schemeClr val="dk1"/>
              </a:buClr>
              <a:buFont typeface="Arial"/>
              <a:buChar char="•"/>
              <a:defRPr/>
            </a:lvl3pPr>
            <a:lvl4pPr marL="1600200" indent="-114300" algn="l" rtl="0">
              <a:lnSpc>
                <a:spcPct val="90000"/>
              </a:lnSpc>
              <a:spcBef>
                <a:spcPts val="500"/>
              </a:spcBef>
              <a:buClr>
                <a:schemeClr val="dk1"/>
              </a:buClr>
              <a:buFont typeface="Arial"/>
              <a:buChar char="•"/>
              <a:defRPr/>
            </a:lvl4pPr>
            <a:lvl5pPr marL="2057400" indent="-114300" algn="l" rtl="0">
              <a:lnSpc>
                <a:spcPct val="90000"/>
              </a:lnSpc>
              <a:spcBef>
                <a:spcPts val="500"/>
              </a:spcBef>
              <a:buClr>
                <a:schemeClr val="dk1"/>
              </a:buClr>
              <a:buFont typeface="Arial"/>
              <a:buChar char="•"/>
              <a:defRPr/>
            </a:lvl5pPr>
            <a:lvl6pPr marL="2514600" indent="-114300" algn="l" rtl="0">
              <a:lnSpc>
                <a:spcPct val="90000"/>
              </a:lnSpc>
              <a:spcBef>
                <a:spcPts val="500"/>
              </a:spcBef>
              <a:buClr>
                <a:schemeClr val="dk1"/>
              </a:buClr>
              <a:buFont typeface="Arial"/>
              <a:buChar char="•"/>
              <a:defRPr/>
            </a:lvl6pPr>
            <a:lvl7pPr marL="2971800" indent="-114300" algn="l" rtl="0">
              <a:lnSpc>
                <a:spcPct val="90000"/>
              </a:lnSpc>
              <a:spcBef>
                <a:spcPts val="500"/>
              </a:spcBef>
              <a:buClr>
                <a:schemeClr val="dk1"/>
              </a:buClr>
              <a:buFont typeface="Arial"/>
              <a:buChar char="•"/>
              <a:defRPr/>
            </a:lvl7pPr>
            <a:lvl8pPr marL="3429000" indent="-114300" algn="l" rtl="0">
              <a:lnSpc>
                <a:spcPct val="90000"/>
              </a:lnSpc>
              <a:spcBef>
                <a:spcPts val="500"/>
              </a:spcBef>
              <a:buClr>
                <a:schemeClr val="dk1"/>
              </a:buClr>
              <a:buFont typeface="Arial"/>
              <a:buChar char="•"/>
              <a:defRPr/>
            </a:lvl8pPr>
            <a:lvl9pPr marL="3886200" indent="-114300" algn="l" rtl="0">
              <a:lnSpc>
                <a:spcPct val="90000"/>
              </a:lnSpc>
              <a:spcBef>
                <a:spcPts val="500"/>
              </a:spcBef>
              <a:buClr>
                <a:schemeClr val="dk1"/>
              </a:buClr>
              <a:buFont typeface="Arial"/>
              <a:buChar char="•"/>
              <a:defRPr/>
            </a:lvl9pPr>
          </a:lstStyle>
          <a:p>
            <a:endParaRPr/>
          </a:p>
        </p:txBody>
      </p:sp>
      <p:sp>
        <p:nvSpPr>
          <p:cNvPr id="44" name="Shape 44"/>
          <p:cNvSpPr txBox="1">
            <a:spLocks noGrp="1"/>
          </p:cNvSpPr>
          <p:nvPr>
            <p:ph type="body" idx="2"/>
          </p:nvPr>
        </p:nvSpPr>
        <p:spPr>
          <a:xfrm>
            <a:off x="6172200" y="1825625"/>
            <a:ext cx="5181600" cy="4351338"/>
          </a:xfrm>
          <a:prstGeom prst="rect">
            <a:avLst/>
          </a:prstGeom>
          <a:noFill/>
          <a:ln>
            <a:noFill/>
          </a:ln>
        </p:spPr>
        <p:txBody>
          <a:bodyPr lIns="91425" tIns="91425" rIns="91425" bIns="91425" anchor="t" anchorCtr="0"/>
          <a:lstStyle>
            <a:lvl1pPr marL="228600" indent="-50800" algn="l" rtl="0">
              <a:lnSpc>
                <a:spcPct val="90000"/>
              </a:lnSpc>
              <a:spcBef>
                <a:spcPts val="1000"/>
              </a:spcBef>
              <a:buClr>
                <a:schemeClr val="dk1"/>
              </a:buClr>
              <a:buFont typeface="Arial"/>
              <a:buChar char="•"/>
              <a:defRPr/>
            </a:lvl1pPr>
            <a:lvl2pPr marL="685800" indent="-76200" algn="l" rtl="0">
              <a:lnSpc>
                <a:spcPct val="90000"/>
              </a:lnSpc>
              <a:spcBef>
                <a:spcPts val="500"/>
              </a:spcBef>
              <a:buClr>
                <a:schemeClr val="dk1"/>
              </a:buClr>
              <a:buFont typeface="Arial"/>
              <a:buChar char="•"/>
              <a:defRPr/>
            </a:lvl2pPr>
            <a:lvl3pPr marL="1143000" indent="-101600" algn="l" rtl="0">
              <a:lnSpc>
                <a:spcPct val="90000"/>
              </a:lnSpc>
              <a:spcBef>
                <a:spcPts val="500"/>
              </a:spcBef>
              <a:buClr>
                <a:schemeClr val="dk1"/>
              </a:buClr>
              <a:buFont typeface="Arial"/>
              <a:buChar char="•"/>
              <a:defRPr/>
            </a:lvl3pPr>
            <a:lvl4pPr marL="1600200" indent="-114300" algn="l" rtl="0">
              <a:lnSpc>
                <a:spcPct val="90000"/>
              </a:lnSpc>
              <a:spcBef>
                <a:spcPts val="500"/>
              </a:spcBef>
              <a:buClr>
                <a:schemeClr val="dk1"/>
              </a:buClr>
              <a:buFont typeface="Arial"/>
              <a:buChar char="•"/>
              <a:defRPr/>
            </a:lvl4pPr>
            <a:lvl5pPr marL="2057400" indent="-114300" algn="l" rtl="0">
              <a:lnSpc>
                <a:spcPct val="90000"/>
              </a:lnSpc>
              <a:spcBef>
                <a:spcPts val="500"/>
              </a:spcBef>
              <a:buClr>
                <a:schemeClr val="dk1"/>
              </a:buClr>
              <a:buFont typeface="Arial"/>
              <a:buChar char="•"/>
              <a:defRPr/>
            </a:lvl5pPr>
            <a:lvl6pPr marL="2514600" indent="-114300" algn="l" rtl="0">
              <a:lnSpc>
                <a:spcPct val="90000"/>
              </a:lnSpc>
              <a:spcBef>
                <a:spcPts val="500"/>
              </a:spcBef>
              <a:buClr>
                <a:schemeClr val="dk1"/>
              </a:buClr>
              <a:buFont typeface="Arial"/>
              <a:buChar char="•"/>
              <a:defRPr/>
            </a:lvl6pPr>
            <a:lvl7pPr marL="2971800" indent="-114300" algn="l" rtl="0">
              <a:lnSpc>
                <a:spcPct val="90000"/>
              </a:lnSpc>
              <a:spcBef>
                <a:spcPts val="500"/>
              </a:spcBef>
              <a:buClr>
                <a:schemeClr val="dk1"/>
              </a:buClr>
              <a:buFont typeface="Arial"/>
              <a:buChar char="•"/>
              <a:defRPr/>
            </a:lvl7pPr>
            <a:lvl8pPr marL="3429000" indent="-114300" algn="l" rtl="0">
              <a:lnSpc>
                <a:spcPct val="90000"/>
              </a:lnSpc>
              <a:spcBef>
                <a:spcPts val="500"/>
              </a:spcBef>
              <a:buClr>
                <a:schemeClr val="dk1"/>
              </a:buClr>
              <a:buFont typeface="Arial"/>
              <a:buChar char="•"/>
              <a:defRPr/>
            </a:lvl8pPr>
            <a:lvl9pPr marL="3886200" indent="-114300" algn="l" rtl="0">
              <a:lnSpc>
                <a:spcPct val="90000"/>
              </a:lnSpc>
              <a:spcBef>
                <a:spcPts val="500"/>
              </a:spcBef>
              <a:buClr>
                <a:schemeClr val="dk1"/>
              </a:buClr>
              <a:buFont typeface="Arial"/>
              <a:buChar char="•"/>
              <a:defRPr/>
            </a:lvl9pPr>
          </a:lstStyle>
          <a:p>
            <a:endParaRPr/>
          </a:p>
        </p:txBody>
      </p:sp>
      <p:sp>
        <p:nvSpPr>
          <p:cNvPr id="45" name="Shape 45"/>
          <p:cNvSpPr txBox="1">
            <a:spLocks noGrp="1"/>
          </p:cNvSpPr>
          <p:nvPr>
            <p:ph type="dt" idx="10"/>
          </p:nvPr>
        </p:nvSpPr>
        <p:spPr>
          <a:xfrm>
            <a:off x="838200" y="6356350"/>
            <a:ext cx="2743199" cy="365125"/>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46" name="Shape 46"/>
          <p:cNvSpPr txBox="1">
            <a:spLocks noGrp="1"/>
          </p:cNvSpPr>
          <p:nvPr>
            <p:ph type="ftr" idx="11"/>
          </p:nvPr>
        </p:nvSpPr>
        <p:spPr>
          <a:xfrm>
            <a:off x="4038600" y="6356350"/>
            <a:ext cx="4114800" cy="365125"/>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47" name="Shape 47"/>
          <p:cNvSpPr txBox="1">
            <a:spLocks noGrp="1"/>
          </p:cNvSpPr>
          <p:nvPr>
            <p:ph type="sldNum" idx="12"/>
          </p:nvPr>
        </p:nvSpPr>
        <p:spPr>
          <a:xfrm>
            <a:off x="8610600" y="6356350"/>
            <a:ext cx="2743199" cy="365125"/>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fld id="{00000000-1234-1234-1234-123412341234}" type="slidenum">
              <a:rPr lang="en-US" sz="1800" b="0" i="0" u="none" strike="noStrike" cap="none" baseline="0">
                <a:solidFill>
                  <a:schemeClr val="dk1"/>
                </a:solidFill>
                <a:latin typeface="Calibri"/>
                <a:ea typeface="Calibri"/>
                <a:cs typeface="Calibri"/>
                <a:sym typeface="Calibri"/>
              </a:rPr>
              <a:t>‹#›</a:t>
            </a:fld>
            <a:endParaRPr lang="en-US" sz="1800" b="0" i="0" u="none" strike="noStrike" cap="none" baseline="0">
              <a:solidFill>
                <a:schemeClr val="dk1"/>
              </a:solidFill>
              <a:latin typeface="Calibri"/>
              <a:ea typeface="Calibri"/>
              <a:cs typeface="Calibri"/>
              <a:sym typeface="Calibri"/>
            </a:endParaRPr>
          </a:p>
        </p:txBody>
      </p:sp>
      <p:sp>
        <p:nvSpPr>
          <p:cNvPr id="48" name="Shape 48"/>
          <p:cNvSpPr txBox="1"/>
          <p:nvPr/>
        </p:nvSpPr>
        <p:spPr>
          <a:xfrm>
            <a:off x="838200" y="6356350"/>
            <a:ext cx="2743199" cy="365125"/>
          </a:xfrm>
          <a:prstGeom prst="rect">
            <a:avLst/>
          </a:prstGeom>
          <a:noFill/>
          <a:ln>
            <a:noFill/>
          </a:ln>
        </p:spPr>
        <p:txBody>
          <a:bodyPr lIns="91425" tIns="45700" rIns="91425" bIns="45700" anchor="ctr" anchorCtr="0">
            <a:noAutofit/>
          </a:bodyPr>
          <a:lstStyle/>
          <a:p>
            <a:pPr marL="0" marR="0" lvl="0" indent="0" algn="l" rtl="0">
              <a:spcBef>
                <a:spcPts val="0"/>
              </a:spcBef>
              <a:buSzPct val="25000"/>
              <a:buNone/>
            </a:pPr>
            <a:r>
              <a:rPr lang="en-US" sz="1200" b="0" i="0" u="none" strike="noStrike" cap="none" baseline="0">
                <a:solidFill>
                  <a:srgbClr val="888888"/>
                </a:solidFill>
                <a:latin typeface="Calibri"/>
                <a:ea typeface="Calibri"/>
                <a:cs typeface="Calibri"/>
                <a:sym typeface="Calibri"/>
              </a:rPr>
              <a:t>1/19/15</a:t>
            </a:r>
          </a:p>
        </p:txBody>
      </p:sp>
      <p:sp>
        <p:nvSpPr>
          <p:cNvPr id="49" name="Shape 49"/>
          <p:cNvSpPr txBox="1"/>
          <p:nvPr/>
        </p:nvSpPr>
        <p:spPr>
          <a:xfrm>
            <a:off x="8610600" y="6356350"/>
            <a:ext cx="27431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baseline="0">
                <a:solidFill>
                  <a:srgbClr val="888888"/>
                </a:solidFill>
                <a:latin typeface="Calibri"/>
                <a:ea typeface="Calibri"/>
                <a:cs typeface="Calibri"/>
                <a:sym typeface="Calibri"/>
              </a:rPr>
              <a:t>‹#›</a:t>
            </a:fld>
            <a:endParaRPr lang="en-US" sz="1200" b="0" i="0" u="none" strike="noStrike" cap="none" baseline="0">
              <a:solidFill>
                <a:srgbClr val="888888"/>
              </a:solidFill>
              <a:latin typeface="Calibri"/>
              <a:ea typeface="Calibri"/>
              <a:cs typeface="Calibri"/>
              <a:sym typeface="Calibri"/>
            </a:endParaRPr>
          </a:p>
        </p:txBody>
      </p:sp>
      <p:sp>
        <p:nvSpPr>
          <p:cNvPr id="50" name="Shape 50"/>
          <p:cNvSpPr txBox="1"/>
          <p:nvPr/>
        </p:nvSpPr>
        <p:spPr>
          <a:xfrm>
            <a:off x="838200" y="6356350"/>
            <a:ext cx="2743199" cy="365125"/>
          </a:xfrm>
          <a:prstGeom prst="rect">
            <a:avLst/>
          </a:prstGeom>
          <a:noFill/>
          <a:ln>
            <a:noFill/>
          </a:ln>
        </p:spPr>
        <p:txBody>
          <a:bodyPr lIns="91425" tIns="45700" rIns="91425" bIns="45700" anchor="ctr" anchorCtr="0">
            <a:noAutofit/>
          </a:bodyPr>
          <a:lstStyle/>
          <a:p>
            <a:pPr marL="0" marR="0" lvl="0" indent="0" algn="l" rtl="0">
              <a:spcBef>
                <a:spcPts val="0"/>
              </a:spcBef>
              <a:buSzPct val="25000"/>
              <a:buNone/>
            </a:pPr>
            <a:r>
              <a:rPr lang="en-US" sz="1200" b="0" i="0" u="none" strike="noStrike" cap="none" baseline="0">
                <a:solidFill>
                  <a:srgbClr val="888888"/>
                </a:solidFill>
                <a:latin typeface="Calibri"/>
                <a:ea typeface="Calibri"/>
                <a:cs typeface="Calibri"/>
                <a:sym typeface="Calibri"/>
              </a:rPr>
              <a:t>1/19/15</a:t>
            </a:r>
          </a:p>
        </p:txBody>
      </p:sp>
      <p:sp>
        <p:nvSpPr>
          <p:cNvPr id="51" name="Shape 51"/>
          <p:cNvSpPr txBox="1"/>
          <p:nvPr/>
        </p:nvSpPr>
        <p:spPr>
          <a:xfrm>
            <a:off x="8610600" y="6356350"/>
            <a:ext cx="27431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baseline="0">
                <a:solidFill>
                  <a:srgbClr val="888888"/>
                </a:solidFill>
                <a:latin typeface="Calibri"/>
                <a:ea typeface="Calibri"/>
                <a:cs typeface="Calibri"/>
                <a:sym typeface="Calibri"/>
              </a:rPr>
              <a:t>‹#›</a:t>
            </a:fld>
            <a:endParaRPr lang="en-US" sz="1200" b="0" i="0" u="none" strike="noStrike" cap="none" baseline="0">
              <a:solidFill>
                <a:srgbClr val="888888"/>
              </a:solidFill>
              <a:latin typeface="Calibri"/>
              <a:ea typeface="Calibri"/>
              <a:cs typeface="Calibri"/>
              <a:sym typeface="Calibri"/>
            </a:endParaRPr>
          </a:p>
        </p:txBody>
      </p:sp>
      <p:sp>
        <p:nvSpPr>
          <p:cNvPr id="52" name="Shape 52"/>
          <p:cNvSpPr txBox="1"/>
          <p:nvPr/>
        </p:nvSpPr>
        <p:spPr>
          <a:xfrm>
            <a:off x="838200" y="6356350"/>
            <a:ext cx="2743199" cy="365125"/>
          </a:xfrm>
          <a:prstGeom prst="rect">
            <a:avLst/>
          </a:prstGeom>
          <a:noFill/>
          <a:ln>
            <a:noFill/>
          </a:ln>
        </p:spPr>
        <p:txBody>
          <a:bodyPr lIns="91425" tIns="45700" rIns="91425" bIns="45700" anchor="ctr" anchorCtr="0">
            <a:noAutofit/>
          </a:bodyPr>
          <a:lstStyle/>
          <a:p>
            <a:pPr marL="0" marR="0" lvl="0" indent="0" algn="l" rtl="0">
              <a:spcBef>
                <a:spcPts val="0"/>
              </a:spcBef>
              <a:buSzPct val="25000"/>
              <a:buNone/>
            </a:pPr>
            <a:r>
              <a:rPr lang="en-US" sz="1200" b="0" i="0" u="none" strike="noStrike" cap="none" baseline="0">
                <a:solidFill>
                  <a:srgbClr val="888888"/>
                </a:solidFill>
                <a:latin typeface="Calibri"/>
                <a:ea typeface="Calibri"/>
                <a:cs typeface="Calibri"/>
                <a:sym typeface="Calibri"/>
              </a:rPr>
              <a:t>1/19/15</a:t>
            </a:r>
          </a:p>
        </p:txBody>
      </p:sp>
      <p:sp>
        <p:nvSpPr>
          <p:cNvPr id="53" name="Shape 53"/>
          <p:cNvSpPr txBox="1"/>
          <p:nvPr/>
        </p:nvSpPr>
        <p:spPr>
          <a:xfrm>
            <a:off x="8610600" y="6356350"/>
            <a:ext cx="27431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baseline="0">
                <a:solidFill>
                  <a:srgbClr val="888888"/>
                </a:solidFill>
                <a:latin typeface="Calibri"/>
                <a:ea typeface="Calibri"/>
                <a:cs typeface="Calibri"/>
                <a:sym typeface="Calibri"/>
              </a:rPr>
              <a:t>‹#›</a:t>
            </a:fld>
            <a:endParaRPr lang="en-US" sz="1200" b="0" i="0" u="none" strike="noStrike" cap="none" baseline="0">
              <a:solidFill>
                <a:srgbClr val="888888"/>
              </a:solidFill>
              <a:latin typeface="Calibri"/>
              <a:ea typeface="Calibri"/>
              <a:cs typeface="Calibri"/>
              <a:sym typeface="Calibri"/>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Shape 54"/>
        <p:cNvGrpSpPr/>
        <p:nvPr/>
      </p:nvGrpSpPr>
      <p:grpSpPr>
        <a:xfrm>
          <a:off x="0" y="0"/>
          <a:ext cx="0" cy="0"/>
          <a:chOff x="0" y="0"/>
          <a:chExt cx="0" cy="0"/>
        </a:xfrm>
      </p:grpSpPr>
      <p:sp>
        <p:nvSpPr>
          <p:cNvPr id="55" name="Shape 55"/>
          <p:cNvSpPr txBox="1">
            <a:spLocks noGrp="1"/>
          </p:cNvSpPr>
          <p:nvPr>
            <p:ph type="title"/>
          </p:nvPr>
        </p:nvSpPr>
        <p:spPr>
          <a:xfrm>
            <a:off x="839787" y="365125"/>
            <a:ext cx="10515599" cy="1325562"/>
          </a:xfrm>
          <a:prstGeom prst="rect">
            <a:avLst/>
          </a:prstGeom>
          <a:noFill/>
          <a:ln>
            <a:noFill/>
          </a:ln>
        </p:spPr>
        <p:txBody>
          <a:bodyPr lIns="91425" tIns="91425" rIns="91425" bIns="91425" anchor="ctr" anchorCtr="0"/>
          <a:lstStyle>
            <a:lvl1pPr algn="l" rtl="0">
              <a:lnSpc>
                <a:spcPct val="90000"/>
              </a:lnSpc>
              <a:spcBef>
                <a:spcPts val="0"/>
              </a:spcBef>
              <a:buClr>
                <a:schemeClr val="dk1"/>
              </a:buClr>
              <a:buFont typeface="Calibri"/>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56" name="Shape 56"/>
          <p:cNvSpPr txBox="1">
            <a:spLocks noGrp="1"/>
          </p:cNvSpPr>
          <p:nvPr>
            <p:ph type="body" idx="1"/>
          </p:nvPr>
        </p:nvSpPr>
        <p:spPr>
          <a:xfrm>
            <a:off x="839787" y="1681163"/>
            <a:ext cx="5157787" cy="823912"/>
          </a:xfrm>
          <a:prstGeom prst="rect">
            <a:avLst/>
          </a:prstGeom>
          <a:noFill/>
          <a:ln>
            <a:noFill/>
          </a:ln>
        </p:spPr>
        <p:txBody>
          <a:bodyPr lIns="91425" tIns="91425" rIns="91425" bIns="91425" anchor="b" anchorCtr="0"/>
          <a:lstStyle>
            <a:lvl1pPr marL="0" indent="0" rtl="0">
              <a:spcBef>
                <a:spcPts val="0"/>
              </a:spcBef>
              <a:buFont typeface="Calibri"/>
              <a:buNone/>
              <a:defRPr/>
            </a:lvl1pPr>
            <a:lvl2pPr marL="457200" indent="0" rtl="0">
              <a:spcBef>
                <a:spcPts val="0"/>
              </a:spcBef>
              <a:buFont typeface="Calibri"/>
              <a:buNone/>
              <a:defRPr/>
            </a:lvl2pPr>
            <a:lvl3pPr marL="914400" indent="0" rtl="0">
              <a:spcBef>
                <a:spcPts val="0"/>
              </a:spcBef>
              <a:buFont typeface="Calibri"/>
              <a:buNone/>
              <a:defRPr/>
            </a:lvl3pPr>
            <a:lvl4pPr marL="1371600" indent="0" rtl="0">
              <a:spcBef>
                <a:spcPts val="0"/>
              </a:spcBef>
              <a:buFont typeface="Calibri"/>
              <a:buNone/>
              <a:defRPr/>
            </a:lvl4pPr>
            <a:lvl5pPr marL="1828800" indent="0" rtl="0">
              <a:spcBef>
                <a:spcPts val="0"/>
              </a:spcBef>
              <a:buFont typeface="Calibri"/>
              <a:buNone/>
              <a:defRPr/>
            </a:lvl5pPr>
            <a:lvl6pPr marL="2286000" indent="0" rtl="0">
              <a:spcBef>
                <a:spcPts val="0"/>
              </a:spcBef>
              <a:buFont typeface="Calibri"/>
              <a:buNone/>
              <a:defRPr/>
            </a:lvl6pPr>
            <a:lvl7pPr marL="2743200" indent="0" rtl="0">
              <a:spcBef>
                <a:spcPts val="0"/>
              </a:spcBef>
              <a:buFont typeface="Calibri"/>
              <a:buNone/>
              <a:defRPr/>
            </a:lvl7pPr>
            <a:lvl8pPr marL="3200400" indent="0" rtl="0">
              <a:spcBef>
                <a:spcPts val="0"/>
              </a:spcBef>
              <a:buFont typeface="Calibri"/>
              <a:buNone/>
              <a:defRPr/>
            </a:lvl8pPr>
            <a:lvl9pPr marL="3657600" indent="0" rtl="0">
              <a:spcBef>
                <a:spcPts val="0"/>
              </a:spcBef>
              <a:buFont typeface="Calibri"/>
              <a:buNone/>
              <a:defRPr/>
            </a:lvl9pPr>
          </a:lstStyle>
          <a:p>
            <a:endParaRPr/>
          </a:p>
        </p:txBody>
      </p:sp>
      <p:sp>
        <p:nvSpPr>
          <p:cNvPr id="57" name="Shape 57"/>
          <p:cNvSpPr txBox="1">
            <a:spLocks noGrp="1"/>
          </p:cNvSpPr>
          <p:nvPr>
            <p:ph type="body" idx="2"/>
          </p:nvPr>
        </p:nvSpPr>
        <p:spPr>
          <a:xfrm>
            <a:off x="839787" y="2505075"/>
            <a:ext cx="5157787" cy="3684588"/>
          </a:xfrm>
          <a:prstGeom prst="rect">
            <a:avLst/>
          </a:prstGeom>
          <a:noFill/>
          <a:ln>
            <a:noFill/>
          </a:ln>
        </p:spPr>
        <p:txBody>
          <a:bodyPr lIns="91425" tIns="91425" rIns="91425" bIns="91425" anchor="t" anchorCtr="0"/>
          <a:lstStyle>
            <a:lvl1pPr marL="228600" indent="-50800" algn="l" rtl="0">
              <a:lnSpc>
                <a:spcPct val="90000"/>
              </a:lnSpc>
              <a:spcBef>
                <a:spcPts val="1000"/>
              </a:spcBef>
              <a:buClr>
                <a:schemeClr val="dk1"/>
              </a:buClr>
              <a:buFont typeface="Arial"/>
              <a:buChar char="•"/>
              <a:defRPr/>
            </a:lvl1pPr>
            <a:lvl2pPr marL="685800" indent="-76200" algn="l" rtl="0">
              <a:lnSpc>
                <a:spcPct val="90000"/>
              </a:lnSpc>
              <a:spcBef>
                <a:spcPts val="500"/>
              </a:spcBef>
              <a:buClr>
                <a:schemeClr val="dk1"/>
              </a:buClr>
              <a:buFont typeface="Arial"/>
              <a:buChar char="•"/>
              <a:defRPr/>
            </a:lvl2pPr>
            <a:lvl3pPr marL="1143000" indent="-101600" algn="l" rtl="0">
              <a:lnSpc>
                <a:spcPct val="90000"/>
              </a:lnSpc>
              <a:spcBef>
                <a:spcPts val="500"/>
              </a:spcBef>
              <a:buClr>
                <a:schemeClr val="dk1"/>
              </a:buClr>
              <a:buFont typeface="Arial"/>
              <a:buChar char="•"/>
              <a:defRPr/>
            </a:lvl3pPr>
            <a:lvl4pPr marL="1600200" indent="-114300" algn="l" rtl="0">
              <a:lnSpc>
                <a:spcPct val="90000"/>
              </a:lnSpc>
              <a:spcBef>
                <a:spcPts val="500"/>
              </a:spcBef>
              <a:buClr>
                <a:schemeClr val="dk1"/>
              </a:buClr>
              <a:buFont typeface="Arial"/>
              <a:buChar char="•"/>
              <a:defRPr/>
            </a:lvl4pPr>
            <a:lvl5pPr marL="2057400" indent="-114300" algn="l" rtl="0">
              <a:lnSpc>
                <a:spcPct val="90000"/>
              </a:lnSpc>
              <a:spcBef>
                <a:spcPts val="500"/>
              </a:spcBef>
              <a:buClr>
                <a:schemeClr val="dk1"/>
              </a:buClr>
              <a:buFont typeface="Arial"/>
              <a:buChar char="•"/>
              <a:defRPr/>
            </a:lvl5pPr>
            <a:lvl6pPr marL="2514600" indent="-114300" algn="l" rtl="0">
              <a:lnSpc>
                <a:spcPct val="90000"/>
              </a:lnSpc>
              <a:spcBef>
                <a:spcPts val="500"/>
              </a:spcBef>
              <a:buClr>
                <a:schemeClr val="dk1"/>
              </a:buClr>
              <a:buFont typeface="Arial"/>
              <a:buChar char="•"/>
              <a:defRPr/>
            </a:lvl6pPr>
            <a:lvl7pPr marL="2971800" indent="-114300" algn="l" rtl="0">
              <a:lnSpc>
                <a:spcPct val="90000"/>
              </a:lnSpc>
              <a:spcBef>
                <a:spcPts val="500"/>
              </a:spcBef>
              <a:buClr>
                <a:schemeClr val="dk1"/>
              </a:buClr>
              <a:buFont typeface="Arial"/>
              <a:buChar char="•"/>
              <a:defRPr/>
            </a:lvl7pPr>
            <a:lvl8pPr marL="3429000" indent="-114300" algn="l" rtl="0">
              <a:lnSpc>
                <a:spcPct val="90000"/>
              </a:lnSpc>
              <a:spcBef>
                <a:spcPts val="500"/>
              </a:spcBef>
              <a:buClr>
                <a:schemeClr val="dk1"/>
              </a:buClr>
              <a:buFont typeface="Arial"/>
              <a:buChar char="•"/>
              <a:defRPr/>
            </a:lvl8pPr>
            <a:lvl9pPr marL="3886200" indent="-114300" algn="l" rtl="0">
              <a:lnSpc>
                <a:spcPct val="90000"/>
              </a:lnSpc>
              <a:spcBef>
                <a:spcPts val="500"/>
              </a:spcBef>
              <a:buClr>
                <a:schemeClr val="dk1"/>
              </a:buClr>
              <a:buFont typeface="Arial"/>
              <a:buChar char="•"/>
              <a:defRPr/>
            </a:lvl9pPr>
          </a:lstStyle>
          <a:p>
            <a:endParaRPr/>
          </a:p>
        </p:txBody>
      </p:sp>
      <p:sp>
        <p:nvSpPr>
          <p:cNvPr id="58" name="Shape 58"/>
          <p:cNvSpPr txBox="1">
            <a:spLocks noGrp="1"/>
          </p:cNvSpPr>
          <p:nvPr>
            <p:ph type="body" idx="3"/>
          </p:nvPr>
        </p:nvSpPr>
        <p:spPr>
          <a:xfrm>
            <a:off x="6172200" y="1681163"/>
            <a:ext cx="5183187" cy="823912"/>
          </a:xfrm>
          <a:prstGeom prst="rect">
            <a:avLst/>
          </a:prstGeom>
          <a:noFill/>
          <a:ln>
            <a:noFill/>
          </a:ln>
        </p:spPr>
        <p:txBody>
          <a:bodyPr lIns="91425" tIns="91425" rIns="91425" bIns="91425" anchor="b" anchorCtr="0"/>
          <a:lstStyle>
            <a:lvl1pPr marL="0" indent="0" rtl="0">
              <a:spcBef>
                <a:spcPts val="0"/>
              </a:spcBef>
              <a:buFont typeface="Calibri"/>
              <a:buNone/>
              <a:defRPr/>
            </a:lvl1pPr>
            <a:lvl2pPr marL="457200" indent="0" rtl="0">
              <a:spcBef>
                <a:spcPts val="0"/>
              </a:spcBef>
              <a:buFont typeface="Calibri"/>
              <a:buNone/>
              <a:defRPr/>
            </a:lvl2pPr>
            <a:lvl3pPr marL="914400" indent="0" rtl="0">
              <a:spcBef>
                <a:spcPts val="0"/>
              </a:spcBef>
              <a:buFont typeface="Calibri"/>
              <a:buNone/>
              <a:defRPr/>
            </a:lvl3pPr>
            <a:lvl4pPr marL="1371600" indent="0" rtl="0">
              <a:spcBef>
                <a:spcPts val="0"/>
              </a:spcBef>
              <a:buFont typeface="Calibri"/>
              <a:buNone/>
              <a:defRPr/>
            </a:lvl4pPr>
            <a:lvl5pPr marL="1828800" indent="0" rtl="0">
              <a:spcBef>
                <a:spcPts val="0"/>
              </a:spcBef>
              <a:buFont typeface="Calibri"/>
              <a:buNone/>
              <a:defRPr/>
            </a:lvl5pPr>
            <a:lvl6pPr marL="2286000" indent="0" rtl="0">
              <a:spcBef>
                <a:spcPts val="0"/>
              </a:spcBef>
              <a:buFont typeface="Calibri"/>
              <a:buNone/>
              <a:defRPr/>
            </a:lvl6pPr>
            <a:lvl7pPr marL="2743200" indent="0" rtl="0">
              <a:spcBef>
                <a:spcPts val="0"/>
              </a:spcBef>
              <a:buFont typeface="Calibri"/>
              <a:buNone/>
              <a:defRPr/>
            </a:lvl7pPr>
            <a:lvl8pPr marL="3200400" indent="0" rtl="0">
              <a:spcBef>
                <a:spcPts val="0"/>
              </a:spcBef>
              <a:buFont typeface="Calibri"/>
              <a:buNone/>
              <a:defRPr/>
            </a:lvl8pPr>
            <a:lvl9pPr marL="3657600" indent="0" rtl="0">
              <a:spcBef>
                <a:spcPts val="0"/>
              </a:spcBef>
              <a:buFont typeface="Calibri"/>
              <a:buNone/>
              <a:defRPr/>
            </a:lvl9pPr>
          </a:lstStyle>
          <a:p>
            <a:endParaRPr/>
          </a:p>
        </p:txBody>
      </p:sp>
      <p:sp>
        <p:nvSpPr>
          <p:cNvPr id="59" name="Shape 59"/>
          <p:cNvSpPr txBox="1">
            <a:spLocks noGrp="1"/>
          </p:cNvSpPr>
          <p:nvPr>
            <p:ph type="body" idx="4"/>
          </p:nvPr>
        </p:nvSpPr>
        <p:spPr>
          <a:xfrm>
            <a:off x="6172200" y="2505075"/>
            <a:ext cx="5183187" cy="3684588"/>
          </a:xfrm>
          <a:prstGeom prst="rect">
            <a:avLst/>
          </a:prstGeom>
          <a:noFill/>
          <a:ln>
            <a:noFill/>
          </a:ln>
        </p:spPr>
        <p:txBody>
          <a:bodyPr lIns="91425" tIns="91425" rIns="91425" bIns="91425" anchor="t" anchorCtr="0"/>
          <a:lstStyle>
            <a:lvl1pPr marL="228600" indent="-50800" algn="l" rtl="0">
              <a:lnSpc>
                <a:spcPct val="90000"/>
              </a:lnSpc>
              <a:spcBef>
                <a:spcPts val="1000"/>
              </a:spcBef>
              <a:buClr>
                <a:schemeClr val="dk1"/>
              </a:buClr>
              <a:buFont typeface="Arial"/>
              <a:buChar char="•"/>
              <a:defRPr/>
            </a:lvl1pPr>
            <a:lvl2pPr marL="685800" indent="-76200" algn="l" rtl="0">
              <a:lnSpc>
                <a:spcPct val="90000"/>
              </a:lnSpc>
              <a:spcBef>
                <a:spcPts val="500"/>
              </a:spcBef>
              <a:buClr>
                <a:schemeClr val="dk1"/>
              </a:buClr>
              <a:buFont typeface="Arial"/>
              <a:buChar char="•"/>
              <a:defRPr/>
            </a:lvl2pPr>
            <a:lvl3pPr marL="1143000" indent="-101600" algn="l" rtl="0">
              <a:lnSpc>
                <a:spcPct val="90000"/>
              </a:lnSpc>
              <a:spcBef>
                <a:spcPts val="500"/>
              </a:spcBef>
              <a:buClr>
                <a:schemeClr val="dk1"/>
              </a:buClr>
              <a:buFont typeface="Arial"/>
              <a:buChar char="•"/>
              <a:defRPr/>
            </a:lvl3pPr>
            <a:lvl4pPr marL="1600200" indent="-114300" algn="l" rtl="0">
              <a:lnSpc>
                <a:spcPct val="90000"/>
              </a:lnSpc>
              <a:spcBef>
                <a:spcPts val="500"/>
              </a:spcBef>
              <a:buClr>
                <a:schemeClr val="dk1"/>
              </a:buClr>
              <a:buFont typeface="Arial"/>
              <a:buChar char="•"/>
              <a:defRPr/>
            </a:lvl4pPr>
            <a:lvl5pPr marL="2057400" indent="-114300" algn="l" rtl="0">
              <a:lnSpc>
                <a:spcPct val="90000"/>
              </a:lnSpc>
              <a:spcBef>
                <a:spcPts val="500"/>
              </a:spcBef>
              <a:buClr>
                <a:schemeClr val="dk1"/>
              </a:buClr>
              <a:buFont typeface="Arial"/>
              <a:buChar char="•"/>
              <a:defRPr/>
            </a:lvl5pPr>
            <a:lvl6pPr marL="2514600" indent="-114300" algn="l" rtl="0">
              <a:lnSpc>
                <a:spcPct val="90000"/>
              </a:lnSpc>
              <a:spcBef>
                <a:spcPts val="500"/>
              </a:spcBef>
              <a:buClr>
                <a:schemeClr val="dk1"/>
              </a:buClr>
              <a:buFont typeface="Arial"/>
              <a:buChar char="•"/>
              <a:defRPr/>
            </a:lvl6pPr>
            <a:lvl7pPr marL="2971800" indent="-114300" algn="l" rtl="0">
              <a:lnSpc>
                <a:spcPct val="90000"/>
              </a:lnSpc>
              <a:spcBef>
                <a:spcPts val="500"/>
              </a:spcBef>
              <a:buClr>
                <a:schemeClr val="dk1"/>
              </a:buClr>
              <a:buFont typeface="Arial"/>
              <a:buChar char="•"/>
              <a:defRPr/>
            </a:lvl7pPr>
            <a:lvl8pPr marL="3429000" indent="-114300" algn="l" rtl="0">
              <a:lnSpc>
                <a:spcPct val="90000"/>
              </a:lnSpc>
              <a:spcBef>
                <a:spcPts val="500"/>
              </a:spcBef>
              <a:buClr>
                <a:schemeClr val="dk1"/>
              </a:buClr>
              <a:buFont typeface="Arial"/>
              <a:buChar char="•"/>
              <a:defRPr/>
            </a:lvl8pPr>
            <a:lvl9pPr marL="3886200" indent="-114300" algn="l" rtl="0">
              <a:lnSpc>
                <a:spcPct val="90000"/>
              </a:lnSpc>
              <a:spcBef>
                <a:spcPts val="500"/>
              </a:spcBef>
              <a:buClr>
                <a:schemeClr val="dk1"/>
              </a:buClr>
              <a:buFont typeface="Arial"/>
              <a:buChar char="•"/>
              <a:defRPr/>
            </a:lvl9pPr>
          </a:lstStyle>
          <a:p>
            <a:endParaRPr/>
          </a:p>
        </p:txBody>
      </p:sp>
      <p:sp>
        <p:nvSpPr>
          <p:cNvPr id="60" name="Shape 60"/>
          <p:cNvSpPr txBox="1">
            <a:spLocks noGrp="1"/>
          </p:cNvSpPr>
          <p:nvPr>
            <p:ph type="dt" idx="10"/>
          </p:nvPr>
        </p:nvSpPr>
        <p:spPr>
          <a:xfrm>
            <a:off x="838200" y="6356350"/>
            <a:ext cx="2743199" cy="365125"/>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61" name="Shape 61"/>
          <p:cNvSpPr txBox="1">
            <a:spLocks noGrp="1"/>
          </p:cNvSpPr>
          <p:nvPr>
            <p:ph type="ftr" idx="11"/>
          </p:nvPr>
        </p:nvSpPr>
        <p:spPr>
          <a:xfrm>
            <a:off x="4038600" y="6356350"/>
            <a:ext cx="4114800" cy="365125"/>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62" name="Shape 62"/>
          <p:cNvSpPr txBox="1">
            <a:spLocks noGrp="1"/>
          </p:cNvSpPr>
          <p:nvPr>
            <p:ph type="sldNum" idx="12"/>
          </p:nvPr>
        </p:nvSpPr>
        <p:spPr>
          <a:xfrm>
            <a:off x="8610600" y="6356350"/>
            <a:ext cx="2743199" cy="365125"/>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fld id="{00000000-1234-1234-1234-123412341234}" type="slidenum">
              <a:rPr lang="en-US" sz="1800" b="0" i="0" u="none" strike="noStrike" cap="none" baseline="0">
                <a:solidFill>
                  <a:schemeClr val="dk1"/>
                </a:solidFill>
                <a:latin typeface="Calibri"/>
                <a:ea typeface="Calibri"/>
                <a:cs typeface="Calibri"/>
                <a:sym typeface="Calibri"/>
              </a:rPr>
              <a:t>‹#›</a:t>
            </a:fld>
            <a:endParaRPr lang="en-US" sz="1800" b="0" i="0" u="none" strike="noStrike" cap="none" baseline="0">
              <a:solidFill>
                <a:schemeClr val="dk1"/>
              </a:solidFill>
              <a:latin typeface="Calibri"/>
              <a:ea typeface="Calibri"/>
              <a:cs typeface="Calibri"/>
              <a:sym typeface="Calibri"/>
            </a:endParaRPr>
          </a:p>
        </p:txBody>
      </p:sp>
      <p:sp>
        <p:nvSpPr>
          <p:cNvPr id="63" name="Shape 63"/>
          <p:cNvSpPr txBox="1"/>
          <p:nvPr/>
        </p:nvSpPr>
        <p:spPr>
          <a:xfrm>
            <a:off x="838200" y="6356350"/>
            <a:ext cx="2743199" cy="365125"/>
          </a:xfrm>
          <a:prstGeom prst="rect">
            <a:avLst/>
          </a:prstGeom>
          <a:noFill/>
          <a:ln>
            <a:noFill/>
          </a:ln>
        </p:spPr>
        <p:txBody>
          <a:bodyPr lIns="91425" tIns="45700" rIns="91425" bIns="45700" anchor="ctr" anchorCtr="0">
            <a:noAutofit/>
          </a:bodyPr>
          <a:lstStyle/>
          <a:p>
            <a:pPr marL="0" marR="0" lvl="0" indent="0" algn="l" rtl="0">
              <a:spcBef>
                <a:spcPts val="0"/>
              </a:spcBef>
              <a:buSzPct val="25000"/>
              <a:buNone/>
            </a:pPr>
            <a:r>
              <a:rPr lang="en-US" sz="1200" b="0" i="0" u="none" strike="noStrike" cap="none" baseline="0">
                <a:solidFill>
                  <a:srgbClr val="888888"/>
                </a:solidFill>
                <a:latin typeface="Calibri"/>
                <a:ea typeface="Calibri"/>
                <a:cs typeface="Calibri"/>
                <a:sym typeface="Calibri"/>
              </a:rPr>
              <a:t>1/19/15</a:t>
            </a:r>
          </a:p>
        </p:txBody>
      </p:sp>
      <p:sp>
        <p:nvSpPr>
          <p:cNvPr id="64" name="Shape 64"/>
          <p:cNvSpPr txBox="1"/>
          <p:nvPr/>
        </p:nvSpPr>
        <p:spPr>
          <a:xfrm>
            <a:off x="8610600" y="6356350"/>
            <a:ext cx="27431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baseline="0">
                <a:solidFill>
                  <a:srgbClr val="888888"/>
                </a:solidFill>
                <a:latin typeface="Calibri"/>
                <a:ea typeface="Calibri"/>
                <a:cs typeface="Calibri"/>
                <a:sym typeface="Calibri"/>
              </a:rPr>
              <a:t>‹#›</a:t>
            </a:fld>
            <a:endParaRPr lang="en-US" sz="1200" b="0" i="0" u="none" strike="noStrike" cap="none" baseline="0">
              <a:solidFill>
                <a:srgbClr val="888888"/>
              </a:solidFill>
              <a:latin typeface="Calibri"/>
              <a:ea typeface="Calibri"/>
              <a:cs typeface="Calibri"/>
              <a:sym typeface="Calibri"/>
            </a:endParaRPr>
          </a:p>
        </p:txBody>
      </p:sp>
      <p:sp>
        <p:nvSpPr>
          <p:cNvPr id="65" name="Shape 65"/>
          <p:cNvSpPr txBox="1"/>
          <p:nvPr/>
        </p:nvSpPr>
        <p:spPr>
          <a:xfrm>
            <a:off x="838200" y="6356350"/>
            <a:ext cx="2743199" cy="365125"/>
          </a:xfrm>
          <a:prstGeom prst="rect">
            <a:avLst/>
          </a:prstGeom>
          <a:noFill/>
          <a:ln>
            <a:noFill/>
          </a:ln>
        </p:spPr>
        <p:txBody>
          <a:bodyPr lIns="91425" tIns="45700" rIns="91425" bIns="45700" anchor="ctr" anchorCtr="0">
            <a:noAutofit/>
          </a:bodyPr>
          <a:lstStyle/>
          <a:p>
            <a:pPr marL="0" marR="0" lvl="0" indent="0" algn="l" rtl="0">
              <a:spcBef>
                <a:spcPts val="0"/>
              </a:spcBef>
              <a:buSzPct val="25000"/>
              <a:buNone/>
            </a:pPr>
            <a:r>
              <a:rPr lang="en-US" sz="1200" b="0" i="0" u="none" strike="noStrike" cap="none" baseline="0">
                <a:solidFill>
                  <a:srgbClr val="888888"/>
                </a:solidFill>
                <a:latin typeface="Calibri"/>
                <a:ea typeface="Calibri"/>
                <a:cs typeface="Calibri"/>
                <a:sym typeface="Calibri"/>
              </a:rPr>
              <a:t>1/19/15</a:t>
            </a:r>
          </a:p>
        </p:txBody>
      </p:sp>
      <p:sp>
        <p:nvSpPr>
          <p:cNvPr id="66" name="Shape 66"/>
          <p:cNvSpPr txBox="1"/>
          <p:nvPr/>
        </p:nvSpPr>
        <p:spPr>
          <a:xfrm>
            <a:off x="8610600" y="6356350"/>
            <a:ext cx="27431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baseline="0">
                <a:solidFill>
                  <a:srgbClr val="888888"/>
                </a:solidFill>
                <a:latin typeface="Calibri"/>
                <a:ea typeface="Calibri"/>
                <a:cs typeface="Calibri"/>
                <a:sym typeface="Calibri"/>
              </a:rPr>
              <a:t>‹#›</a:t>
            </a:fld>
            <a:endParaRPr lang="en-US" sz="1200" b="0" i="0" u="none" strike="noStrike" cap="none" baseline="0">
              <a:solidFill>
                <a:srgbClr val="888888"/>
              </a:solidFill>
              <a:latin typeface="Calibri"/>
              <a:ea typeface="Calibri"/>
              <a:cs typeface="Calibri"/>
              <a:sym typeface="Calibri"/>
            </a:endParaRPr>
          </a:p>
        </p:txBody>
      </p:sp>
      <p:sp>
        <p:nvSpPr>
          <p:cNvPr id="67" name="Shape 67"/>
          <p:cNvSpPr txBox="1"/>
          <p:nvPr/>
        </p:nvSpPr>
        <p:spPr>
          <a:xfrm>
            <a:off x="838200" y="6356350"/>
            <a:ext cx="2743199" cy="365125"/>
          </a:xfrm>
          <a:prstGeom prst="rect">
            <a:avLst/>
          </a:prstGeom>
          <a:noFill/>
          <a:ln>
            <a:noFill/>
          </a:ln>
        </p:spPr>
        <p:txBody>
          <a:bodyPr lIns="91425" tIns="45700" rIns="91425" bIns="45700" anchor="ctr" anchorCtr="0">
            <a:noAutofit/>
          </a:bodyPr>
          <a:lstStyle/>
          <a:p>
            <a:pPr marL="0" marR="0" lvl="0" indent="0" algn="l" rtl="0">
              <a:spcBef>
                <a:spcPts val="0"/>
              </a:spcBef>
              <a:buSzPct val="25000"/>
              <a:buNone/>
            </a:pPr>
            <a:r>
              <a:rPr lang="en-US" sz="1200" b="0" i="0" u="none" strike="noStrike" cap="none" baseline="0">
                <a:solidFill>
                  <a:srgbClr val="888888"/>
                </a:solidFill>
                <a:latin typeface="Calibri"/>
                <a:ea typeface="Calibri"/>
                <a:cs typeface="Calibri"/>
                <a:sym typeface="Calibri"/>
              </a:rPr>
              <a:t>1/19/15</a:t>
            </a:r>
          </a:p>
        </p:txBody>
      </p:sp>
      <p:sp>
        <p:nvSpPr>
          <p:cNvPr id="68" name="Shape 68"/>
          <p:cNvSpPr txBox="1"/>
          <p:nvPr/>
        </p:nvSpPr>
        <p:spPr>
          <a:xfrm>
            <a:off x="8610600" y="6356350"/>
            <a:ext cx="27431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baseline="0">
                <a:solidFill>
                  <a:srgbClr val="888888"/>
                </a:solidFill>
                <a:latin typeface="Calibri"/>
                <a:ea typeface="Calibri"/>
                <a:cs typeface="Calibri"/>
                <a:sym typeface="Calibri"/>
              </a:rPr>
              <a:t>‹#›</a:t>
            </a:fld>
            <a:endParaRPr lang="en-US" sz="1200" b="0" i="0" u="none" strike="noStrike" cap="none" baseline="0">
              <a:solidFill>
                <a:srgbClr val="888888"/>
              </a:solidFill>
              <a:latin typeface="Calibri"/>
              <a:ea typeface="Calibri"/>
              <a:cs typeface="Calibri"/>
              <a:sym typeface="Calibri"/>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69"/>
        <p:cNvGrpSpPr/>
        <p:nvPr/>
      </p:nvGrpSpPr>
      <p:grpSpPr>
        <a:xfrm>
          <a:off x="0" y="0"/>
          <a:ext cx="0" cy="0"/>
          <a:chOff x="0" y="0"/>
          <a:chExt cx="0" cy="0"/>
        </a:xfrm>
      </p:grpSpPr>
      <p:sp>
        <p:nvSpPr>
          <p:cNvPr id="70" name="Shape 70"/>
          <p:cNvSpPr txBox="1">
            <a:spLocks noGrp="1"/>
          </p:cNvSpPr>
          <p:nvPr>
            <p:ph type="title"/>
          </p:nvPr>
        </p:nvSpPr>
        <p:spPr>
          <a:xfrm>
            <a:off x="838200" y="365125"/>
            <a:ext cx="10515599" cy="1325562"/>
          </a:xfrm>
          <a:prstGeom prst="rect">
            <a:avLst/>
          </a:prstGeom>
          <a:noFill/>
          <a:ln>
            <a:noFill/>
          </a:ln>
        </p:spPr>
        <p:txBody>
          <a:bodyPr lIns="91425" tIns="91425" rIns="91425" bIns="91425" anchor="ctr" anchorCtr="0"/>
          <a:lstStyle>
            <a:lvl1pPr algn="l" rtl="0">
              <a:lnSpc>
                <a:spcPct val="90000"/>
              </a:lnSpc>
              <a:spcBef>
                <a:spcPts val="0"/>
              </a:spcBef>
              <a:buClr>
                <a:schemeClr val="dk1"/>
              </a:buClr>
              <a:buFont typeface="Calibri"/>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71" name="Shape 71"/>
          <p:cNvSpPr txBox="1">
            <a:spLocks noGrp="1"/>
          </p:cNvSpPr>
          <p:nvPr>
            <p:ph type="dt" idx="10"/>
          </p:nvPr>
        </p:nvSpPr>
        <p:spPr>
          <a:xfrm>
            <a:off x="838200" y="6356350"/>
            <a:ext cx="2743199" cy="365125"/>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72" name="Shape 72"/>
          <p:cNvSpPr txBox="1">
            <a:spLocks noGrp="1"/>
          </p:cNvSpPr>
          <p:nvPr>
            <p:ph type="ftr" idx="11"/>
          </p:nvPr>
        </p:nvSpPr>
        <p:spPr>
          <a:xfrm>
            <a:off x="4038600" y="6356350"/>
            <a:ext cx="4114800" cy="365125"/>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73" name="Shape 73"/>
          <p:cNvSpPr txBox="1">
            <a:spLocks noGrp="1"/>
          </p:cNvSpPr>
          <p:nvPr>
            <p:ph type="sldNum" idx="12"/>
          </p:nvPr>
        </p:nvSpPr>
        <p:spPr>
          <a:xfrm>
            <a:off x="8610600" y="6356350"/>
            <a:ext cx="2743199" cy="365125"/>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fld id="{00000000-1234-1234-1234-123412341234}" type="slidenum">
              <a:rPr lang="en-US" sz="1800" b="0" i="0" u="none" strike="noStrike" cap="none" baseline="0">
                <a:solidFill>
                  <a:schemeClr val="dk1"/>
                </a:solidFill>
                <a:latin typeface="Calibri"/>
                <a:ea typeface="Calibri"/>
                <a:cs typeface="Calibri"/>
                <a:sym typeface="Calibri"/>
              </a:rPr>
              <a:t>‹#›</a:t>
            </a:fld>
            <a:endParaRPr lang="en-US" sz="1800" b="0" i="0" u="none" strike="noStrike" cap="none" baseline="0">
              <a:solidFill>
                <a:schemeClr val="dk1"/>
              </a:solidFill>
              <a:latin typeface="Calibri"/>
              <a:ea typeface="Calibri"/>
              <a:cs typeface="Calibri"/>
              <a:sym typeface="Calibri"/>
            </a:endParaRPr>
          </a:p>
        </p:txBody>
      </p:sp>
      <p:sp>
        <p:nvSpPr>
          <p:cNvPr id="74" name="Shape 74"/>
          <p:cNvSpPr txBox="1"/>
          <p:nvPr/>
        </p:nvSpPr>
        <p:spPr>
          <a:xfrm>
            <a:off x="838200" y="6356350"/>
            <a:ext cx="2743199" cy="365125"/>
          </a:xfrm>
          <a:prstGeom prst="rect">
            <a:avLst/>
          </a:prstGeom>
          <a:noFill/>
          <a:ln>
            <a:noFill/>
          </a:ln>
        </p:spPr>
        <p:txBody>
          <a:bodyPr lIns="91425" tIns="45700" rIns="91425" bIns="45700" anchor="ctr" anchorCtr="0">
            <a:noAutofit/>
          </a:bodyPr>
          <a:lstStyle/>
          <a:p>
            <a:pPr marL="0" marR="0" lvl="0" indent="0" algn="l" rtl="0">
              <a:spcBef>
                <a:spcPts val="0"/>
              </a:spcBef>
              <a:buSzPct val="25000"/>
              <a:buNone/>
            </a:pPr>
            <a:r>
              <a:rPr lang="en-US" sz="1200" b="0" i="0" u="none" strike="noStrike" cap="none" baseline="0">
                <a:solidFill>
                  <a:srgbClr val="888888"/>
                </a:solidFill>
                <a:latin typeface="Calibri"/>
                <a:ea typeface="Calibri"/>
                <a:cs typeface="Calibri"/>
                <a:sym typeface="Calibri"/>
              </a:rPr>
              <a:t>1/19/15</a:t>
            </a:r>
          </a:p>
        </p:txBody>
      </p:sp>
      <p:sp>
        <p:nvSpPr>
          <p:cNvPr id="75" name="Shape 75"/>
          <p:cNvSpPr txBox="1"/>
          <p:nvPr/>
        </p:nvSpPr>
        <p:spPr>
          <a:xfrm>
            <a:off x="8610600" y="6356350"/>
            <a:ext cx="27431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baseline="0">
                <a:solidFill>
                  <a:srgbClr val="888888"/>
                </a:solidFill>
                <a:latin typeface="Calibri"/>
                <a:ea typeface="Calibri"/>
                <a:cs typeface="Calibri"/>
                <a:sym typeface="Calibri"/>
              </a:rPr>
              <a:t>‹#›</a:t>
            </a:fld>
            <a:endParaRPr lang="en-US" sz="1200" b="0" i="0" u="none" strike="noStrike" cap="none" baseline="0">
              <a:solidFill>
                <a:srgbClr val="888888"/>
              </a:solidFill>
              <a:latin typeface="Calibri"/>
              <a:ea typeface="Calibri"/>
              <a:cs typeface="Calibri"/>
              <a:sym typeface="Calibri"/>
            </a:endParaRPr>
          </a:p>
        </p:txBody>
      </p:sp>
      <p:sp>
        <p:nvSpPr>
          <p:cNvPr id="76" name="Shape 76"/>
          <p:cNvSpPr txBox="1"/>
          <p:nvPr/>
        </p:nvSpPr>
        <p:spPr>
          <a:xfrm>
            <a:off x="838200" y="6356350"/>
            <a:ext cx="2743199" cy="365125"/>
          </a:xfrm>
          <a:prstGeom prst="rect">
            <a:avLst/>
          </a:prstGeom>
          <a:noFill/>
          <a:ln>
            <a:noFill/>
          </a:ln>
        </p:spPr>
        <p:txBody>
          <a:bodyPr lIns="91425" tIns="45700" rIns="91425" bIns="45700" anchor="ctr" anchorCtr="0">
            <a:noAutofit/>
          </a:bodyPr>
          <a:lstStyle/>
          <a:p>
            <a:pPr marL="0" marR="0" lvl="0" indent="0" algn="l" rtl="0">
              <a:spcBef>
                <a:spcPts val="0"/>
              </a:spcBef>
              <a:buSzPct val="25000"/>
              <a:buNone/>
            </a:pPr>
            <a:r>
              <a:rPr lang="en-US" sz="1200" b="0" i="0" u="none" strike="noStrike" cap="none" baseline="0">
                <a:solidFill>
                  <a:srgbClr val="888888"/>
                </a:solidFill>
                <a:latin typeface="Calibri"/>
                <a:ea typeface="Calibri"/>
                <a:cs typeface="Calibri"/>
                <a:sym typeface="Calibri"/>
              </a:rPr>
              <a:t>1/19/15</a:t>
            </a:r>
          </a:p>
        </p:txBody>
      </p:sp>
      <p:sp>
        <p:nvSpPr>
          <p:cNvPr id="77" name="Shape 77"/>
          <p:cNvSpPr txBox="1"/>
          <p:nvPr/>
        </p:nvSpPr>
        <p:spPr>
          <a:xfrm>
            <a:off x="8610600" y="6356350"/>
            <a:ext cx="27431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baseline="0">
                <a:solidFill>
                  <a:srgbClr val="888888"/>
                </a:solidFill>
                <a:latin typeface="Calibri"/>
                <a:ea typeface="Calibri"/>
                <a:cs typeface="Calibri"/>
                <a:sym typeface="Calibri"/>
              </a:rPr>
              <a:t>‹#›</a:t>
            </a:fld>
            <a:endParaRPr lang="en-US" sz="1200" b="0" i="0" u="none" strike="noStrike" cap="none" baseline="0">
              <a:solidFill>
                <a:srgbClr val="888888"/>
              </a:solidFill>
              <a:latin typeface="Calibri"/>
              <a:ea typeface="Calibri"/>
              <a:cs typeface="Calibri"/>
              <a:sym typeface="Calibri"/>
            </a:endParaRPr>
          </a:p>
        </p:txBody>
      </p:sp>
      <p:sp>
        <p:nvSpPr>
          <p:cNvPr id="78" name="Shape 78"/>
          <p:cNvSpPr txBox="1"/>
          <p:nvPr/>
        </p:nvSpPr>
        <p:spPr>
          <a:xfrm>
            <a:off x="838200" y="6356350"/>
            <a:ext cx="2743199" cy="365125"/>
          </a:xfrm>
          <a:prstGeom prst="rect">
            <a:avLst/>
          </a:prstGeom>
          <a:noFill/>
          <a:ln>
            <a:noFill/>
          </a:ln>
        </p:spPr>
        <p:txBody>
          <a:bodyPr lIns="91425" tIns="45700" rIns="91425" bIns="45700" anchor="ctr" anchorCtr="0">
            <a:noAutofit/>
          </a:bodyPr>
          <a:lstStyle/>
          <a:p>
            <a:pPr marL="0" marR="0" lvl="0" indent="0" algn="l" rtl="0">
              <a:spcBef>
                <a:spcPts val="0"/>
              </a:spcBef>
              <a:buSzPct val="25000"/>
              <a:buNone/>
            </a:pPr>
            <a:r>
              <a:rPr lang="en-US" sz="1200" b="0" i="0" u="none" strike="noStrike" cap="none" baseline="0">
                <a:solidFill>
                  <a:srgbClr val="888888"/>
                </a:solidFill>
                <a:latin typeface="Calibri"/>
                <a:ea typeface="Calibri"/>
                <a:cs typeface="Calibri"/>
                <a:sym typeface="Calibri"/>
              </a:rPr>
              <a:t>1/19/15</a:t>
            </a:r>
          </a:p>
        </p:txBody>
      </p:sp>
      <p:sp>
        <p:nvSpPr>
          <p:cNvPr id="79" name="Shape 79"/>
          <p:cNvSpPr txBox="1"/>
          <p:nvPr/>
        </p:nvSpPr>
        <p:spPr>
          <a:xfrm>
            <a:off x="8610600" y="6356350"/>
            <a:ext cx="27431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baseline="0">
                <a:solidFill>
                  <a:srgbClr val="888888"/>
                </a:solidFill>
                <a:latin typeface="Calibri"/>
                <a:ea typeface="Calibri"/>
                <a:cs typeface="Calibri"/>
                <a:sym typeface="Calibri"/>
              </a:rPr>
              <a:t>‹#›</a:t>
            </a:fld>
            <a:endParaRPr lang="en-US" sz="1200" b="0" i="0" u="none" strike="noStrike" cap="none" baseline="0">
              <a:solidFill>
                <a:srgbClr val="888888"/>
              </a:solidFill>
              <a:latin typeface="Calibri"/>
              <a:ea typeface="Calibri"/>
              <a:cs typeface="Calibri"/>
              <a:sym typeface="Calibri"/>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80"/>
        <p:cNvGrpSpPr/>
        <p:nvPr/>
      </p:nvGrpSpPr>
      <p:grpSpPr>
        <a:xfrm>
          <a:off x="0" y="0"/>
          <a:ext cx="0" cy="0"/>
          <a:chOff x="0" y="0"/>
          <a:chExt cx="0" cy="0"/>
        </a:xfrm>
      </p:grpSpPr>
      <p:sp>
        <p:nvSpPr>
          <p:cNvPr id="81" name="Shape 81"/>
          <p:cNvSpPr txBox="1">
            <a:spLocks noGrp="1"/>
          </p:cNvSpPr>
          <p:nvPr>
            <p:ph type="ftr" idx="11"/>
          </p:nvPr>
        </p:nvSpPr>
        <p:spPr>
          <a:xfrm>
            <a:off x="4038600" y="6356350"/>
            <a:ext cx="4114800" cy="365125"/>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82" name="Shape 82"/>
          <p:cNvSpPr txBox="1">
            <a:spLocks noGrp="1"/>
          </p:cNvSpPr>
          <p:nvPr>
            <p:ph type="sldNum" idx="12"/>
          </p:nvPr>
        </p:nvSpPr>
        <p:spPr>
          <a:xfrm>
            <a:off x="8610600" y="6356350"/>
            <a:ext cx="2743199" cy="365125"/>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fld id="{00000000-1234-1234-1234-123412341234}" type="slidenum">
              <a:rPr lang="en-US" sz="1800" b="0" i="0" u="none" strike="noStrike" cap="none" baseline="0">
                <a:solidFill>
                  <a:schemeClr val="dk1"/>
                </a:solidFill>
                <a:latin typeface="Calibri"/>
                <a:ea typeface="Calibri"/>
                <a:cs typeface="Calibri"/>
                <a:sym typeface="Calibri"/>
              </a:rPr>
              <a:t>‹#›</a:t>
            </a:fld>
            <a:endParaRPr lang="en-US" sz="1800" b="0" i="0" u="none" strike="noStrike" cap="none" baseline="0">
              <a:solidFill>
                <a:schemeClr val="dk1"/>
              </a:solidFill>
              <a:latin typeface="Calibri"/>
              <a:ea typeface="Calibri"/>
              <a:cs typeface="Calibri"/>
              <a:sym typeface="Calibri"/>
            </a:endParaRPr>
          </a:p>
        </p:txBody>
      </p:sp>
      <p:sp>
        <p:nvSpPr>
          <p:cNvPr id="83" name="Shape 83"/>
          <p:cNvSpPr txBox="1"/>
          <p:nvPr/>
        </p:nvSpPr>
        <p:spPr>
          <a:xfrm>
            <a:off x="838200" y="6356350"/>
            <a:ext cx="2743199" cy="365125"/>
          </a:xfrm>
          <a:prstGeom prst="rect">
            <a:avLst/>
          </a:prstGeom>
          <a:noFill/>
          <a:ln>
            <a:noFill/>
          </a:ln>
        </p:spPr>
        <p:txBody>
          <a:bodyPr lIns="91425" tIns="45700" rIns="91425" bIns="45700" anchor="ctr" anchorCtr="0">
            <a:noAutofit/>
          </a:bodyPr>
          <a:lstStyle/>
          <a:p>
            <a:pPr marL="0" marR="0" lvl="0" indent="0" algn="l" rtl="0">
              <a:spcBef>
                <a:spcPts val="0"/>
              </a:spcBef>
              <a:buSzPct val="25000"/>
              <a:buNone/>
            </a:pPr>
            <a:r>
              <a:rPr lang="en-US" sz="1200" b="0" i="0" u="none" strike="noStrike" cap="none" baseline="0">
                <a:solidFill>
                  <a:srgbClr val="888888"/>
                </a:solidFill>
                <a:latin typeface="Calibri"/>
                <a:ea typeface="Calibri"/>
                <a:cs typeface="Calibri"/>
                <a:sym typeface="Calibri"/>
              </a:rPr>
              <a:t>1/19/15</a:t>
            </a:r>
          </a:p>
        </p:txBody>
      </p:sp>
      <p:sp>
        <p:nvSpPr>
          <p:cNvPr id="84" name="Shape 84"/>
          <p:cNvSpPr txBox="1"/>
          <p:nvPr/>
        </p:nvSpPr>
        <p:spPr>
          <a:xfrm>
            <a:off x="8610600" y="6356350"/>
            <a:ext cx="27431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baseline="0">
                <a:solidFill>
                  <a:srgbClr val="888888"/>
                </a:solidFill>
                <a:latin typeface="Calibri"/>
                <a:ea typeface="Calibri"/>
                <a:cs typeface="Calibri"/>
                <a:sym typeface="Calibri"/>
              </a:rPr>
              <a:t>‹#›</a:t>
            </a:fld>
            <a:endParaRPr lang="en-US" sz="1200" b="0" i="0" u="none" strike="noStrike" cap="none" baseline="0">
              <a:solidFill>
                <a:srgbClr val="888888"/>
              </a:solidFill>
              <a:latin typeface="Calibri"/>
              <a:ea typeface="Calibri"/>
              <a:cs typeface="Calibri"/>
              <a:sym typeface="Calibri"/>
            </a:endParaRPr>
          </a:p>
        </p:txBody>
      </p:sp>
      <p:sp>
        <p:nvSpPr>
          <p:cNvPr id="85" name="Shape 85"/>
          <p:cNvSpPr txBox="1"/>
          <p:nvPr/>
        </p:nvSpPr>
        <p:spPr>
          <a:xfrm>
            <a:off x="838200" y="6356350"/>
            <a:ext cx="2743199" cy="365125"/>
          </a:xfrm>
          <a:prstGeom prst="rect">
            <a:avLst/>
          </a:prstGeom>
          <a:noFill/>
          <a:ln>
            <a:noFill/>
          </a:ln>
        </p:spPr>
        <p:txBody>
          <a:bodyPr lIns="91425" tIns="45700" rIns="91425" bIns="45700" anchor="ctr" anchorCtr="0">
            <a:noAutofit/>
          </a:bodyPr>
          <a:lstStyle/>
          <a:p>
            <a:pPr marL="0" marR="0" lvl="0" indent="0" algn="l" rtl="0">
              <a:spcBef>
                <a:spcPts val="0"/>
              </a:spcBef>
              <a:buSzPct val="25000"/>
              <a:buNone/>
            </a:pPr>
            <a:r>
              <a:rPr lang="en-US" sz="1200" b="0" i="0" u="none" strike="noStrike" cap="none" baseline="0">
                <a:solidFill>
                  <a:srgbClr val="888888"/>
                </a:solidFill>
                <a:latin typeface="Calibri"/>
                <a:ea typeface="Calibri"/>
                <a:cs typeface="Calibri"/>
                <a:sym typeface="Calibri"/>
              </a:rPr>
              <a:t>1/19/15</a:t>
            </a:r>
          </a:p>
        </p:txBody>
      </p:sp>
      <p:sp>
        <p:nvSpPr>
          <p:cNvPr id="86" name="Shape 86"/>
          <p:cNvSpPr txBox="1"/>
          <p:nvPr/>
        </p:nvSpPr>
        <p:spPr>
          <a:xfrm>
            <a:off x="8610600" y="6356350"/>
            <a:ext cx="27431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baseline="0">
                <a:solidFill>
                  <a:srgbClr val="888888"/>
                </a:solidFill>
                <a:latin typeface="Calibri"/>
                <a:ea typeface="Calibri"/>
                <a:cs typeface="Calibri"/>
                <a:sym typeface="Calibri"/>
              </a:rPr>
              <a:t>‹#›</a:t>
            </a:fld>
            <a:endParaRPr lang="en-US" sz="1200" b="0" i="0" u="none" strike="noStrike" cap="none" baseline="0">
              <a:solidFill>
                <a:srgbClr val="888888"/>
              </a:solidFill>
              <a:latin typeface="Calibri"/>
              <a:ea typeface="Calibri"/>
              <a:cs typeface="Calibri"/>
              <a:sym typeface="Calibri"/>
            </a:endParaRPr>
          </a:p>
        </p:txBody>
      </p:sp>
      <p:sp>
        <p:nvSpPr>
          <p:cNvPr id="87" name="Shape 87"/>
          <p:cNvSpPr txBox="1"/>
          <p:nvPr/>
        </p:nvSpPr>
        <p:spPr>
          <a:xfrm>
            <a:off x="838200" y="6356350"/>
            <a:ext cx="2743199" cy="365125"/>
          </a:xfrm>
          <a:prstGeom prst="rect">
            <a:avLst/>
          </a:prstGeom>
          <a:noFill/>
          <a:ln>
            <a:noFill/>
          </a:ln>
        </p:spPr>
        <p:txBody>
          <a:bodyPr lIns="91425" tIns="45700" rIns="91425" bIns="45700" anchor="ctr" anchorCtr="0">
            <a:noAutofit/>
          </a:bodyPr>
          <a:lstStyle/>
          <a:p>
            <a:pPr marL="0" marR="0" lvl="0" indent="0" algn="l" rtl="0">
              <a:spcBef>
                <a:spcPts val="0"/>
              </a:spcBef>
              <a:buSzPct val="25000"/>
              <a:buNone/>
            </a:pPr>
            <a:r>
              <a:rPr lang="en-US" sz="1200" b="0" i="0" u="none" strike="noStrike" cap="none" baseline="0">
                <a:solidFill>
                  <a:srgbClr val="888888"/>
                </a:solidFill>
                <a:latin typeface="Calibri"/>
                <a:ea typeface="Calibri"/>
                <a:cs typeface="Calibri"/>
                <a:sym typeface="Calibri"/>
              </a:rPr>
              <a:t>1/19/15</a:t>
            </a:r>
          </a:p>
        </p:txBody>
      </p:sp>
      <p:sp>
        <p:nvSpPr>
          <p:cNvPr id="88" name="Shape 88"/>
          <p:cNvSpPr txBox="1"/>
          <p:nvPr/>
        </p:nvSpPr>
        <p:spPr>
          <a:xfrm>
            <a:off x="8610600" y="6356350"/>
            <a:ext cx="27431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baseline="0">
                <a:solidFill>
                  <a:srgbClr val="888888"/>
                </a:solidFill>
                <a:latin typeface="Calibri"/>
                <a:ea typeface="Calibri"/>
                <a:cs typeface="Calibri"/>
                <a:sym typeface="Calibri"/>
              </a:rPr>
              <a:t>‹#›</a:t>
            </a:fld>
            <a:endParaRPr lang="en-US" sz="1200" b="0" i="0" u="none" strike="noStrike" cap="none" baseline="0">
              <a:solidFill>
                <a:srgbClr val="888888"/>
              </a:solidFill>
              <a:latin typeface="Calibri"/>
              <a:ea typeface="Calibri"/>
              <a:cs typeface="Calibri"/>
              <a:sym typeface="Calibri"/>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Shape 89"/>
        <p:cNvGrpSpPr/>
        <p:nvPr/>
      </p:nvGrpSpPr>
      <p:grpSpPr>
        <a:xfrm>
          <a:off x="0" y="0"/>
          <a:ext cx="0" cy="0"/>
          <a:chOff x="0" y="0"/>
          <a:chExt cx="0" cy="0"/>
        </a:xfrm>
      </p:grpSpPr>
      <p:sp>
        <p:nvSpPr>
          <p:cNvPr id="90" name="Shape 90"/>
          <p:cNvSpPr txBox="1">
            <a:spLocks noGrp="1"/>
          </p:cNvSpPr>
          <p:nvPr>
            <p:ph type="title"/>
          </p:nvPr>
        </p:nvSpPr>
        <p:spPr>
          <a:xfrm>
            <a:off x="839787" y="457200"/>
            <a:ext cx="3932237" cy="1600199"/>
          </a:xfrm>
          <a:prstGeom prst="rect">
            <a:avLst/>
          </a:prstGeom>
          <a:noFill/>
          <a:ln>
            <a:noFill/>
          </a:ln>
        </p:spPr>
        <p:txBody>
          <a:bodyPr lIns="91425" tIns="91425" rIns="91425" bIns="91425" anchor="b"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91" name="Shape 91"/>
          <p:cNvSpPr txBox="1">
            <a:spLocks noGrp="1"/>
          </p:cNvSpPr>
          <p:nvPr>
            <p:ph type="body" idx="1"/>
          </p:nvPr>
        </p:nvSpPr>
        <p:spPr>
          <a:xfrm>
            <a:off x="5183187" y="987425"/>
            <a:ext cx="6172199" cy="4873624"/>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92" name="Shape 92"/>
          <p:cNvSpPr txBox="1">
            <a:spLocks noGrp="1"/>
          </p:cNvSpPr>
          <p:nvPr>
            <p:ph type="body" idx="2"/>
          </p:nvPr>
        </p:nvSpPr>
        <p:spPr>
          <a:xfrm>
            <a:off x="839787" y="2057400"/>
            <a:ext cx="3932237" cy="3811588"/>
          </a:xfrm>
          <a:prstGeom prst="rect">
            <a:avLst/>
          </a:prstGeom>
          <a:noFill/>
          <a:ln>
            <a:noFill/>
          </a:ln>
        </p:spPr>
        <p:txBody>
          <a:bodyPr lIns="91425" tIns="91425" rIns="91425" bIns="91425" anchor="t" anchorCtr="0"/>
          <a:lstStyle>
            <a:lvl1pPr marL="0" indent="0" rtl="0">
              <a:spcBef>
                <a:spcPts val="0"/>
              </a:spcBef>
              <a:buFont typeface="Calibri"/>
              <a:buNone/>
              <a:defRPr/>
            </a:lvl1pPr>
            <a:lvl2pPr marL="457200" indent="0" rtl="0">
              <a:spcBef>
                <a:spcPts val="0"/>
              </a:spcBef>
              <a:buFont typeface="Calibri"/>
              <a:buNone/>
              <a:defRPr/>
            </a:lvl2pPr>
            <a:lvl3pPr marL="914400" indent="0" rtl="0">
              <a:spcBef>
                <a:spcPts val="0"/>
              </a:spcBef>
              <a:buFont typeface="Calibri"/>
              <a:buNone/>
              <a:defRPr/>
            </a:lvl3pPr>
            <a:lvl4pPr marL="1371600" indent="0" rtl="0">
              <a:spcBef>
                <a:spcPts val="0"/>
              </a:spcBef>
              <a:buFont typeface="Calibri"/>
              <a:buNone/>
              <a:defRPr/>
            </a:lvl4pPr>
            <a:lvl5pPr marL="1828800" indent="0" rtl="0">
              <a:spcBef>
                <a:spcPts val="0"/>
              </a:spcBef>
              <a:buFont typeface="Calibri"/>
              <a:buNone/>
              <a:defRPr/>
            </a:lvl5pPr>
            <a:lvl6pPr marL="2286000" indent="0" rtl="0">
              <a:spcBef>
                <a:spcPts val="0"/>
              </a:spcBef>
              <a:buFont typeface="Calibri"/>
              <a:buNone/>
              <a:defRPr/>
            </a:lvl6pPr>
            <a:lvl7pPr marL="2743200" indent="0" rtl="0">
              <a:spcBef>
                <a:spcPts val="0"/>
              </a:spcBef>
              <a:buFont typeface="Calibri"/>
              <a:buNone/>
              <a:defRPr/>
            </a:lvl7pPr>
            <a:lvl8pPr marL="3200400" indent="0" rtl="0">
              <a:spcBef>
                <a:spcPts val="0"/>
              </a:spcBef>
              <a:buFont typeface="Calibri"/>
              <a:buNone/>
              <a:defRPr/>
            </a:lvl8pPr>
            <a:lvl9pPr marL="3657600" indent="0" rtl="0">
              <a:spcBef>
                <a:spcPts val="0"/>
              </a:spcBef>
              <a:buFont typeface="Calibri"/>
              <a:buNone/>
              <a:defRPr/>
            </a:lvl9pPr>
          </a:lstStyle>
          <a:p>
            <a:endParaRPr/>
          </a:p>
        </p:txBody>
      </p:sp>
      <p:sp>
        <p:nvSpPr>
          <p:cNvPr id="93" name="Shape 93"/>
          <p:cNvSpPr txBox="1">
            <a:spLocks noGrp="1"/>
          </p:cNvSpPr>
          <p:nvPr>
            <p:ph type="dt" idx="10"/>
          </p:nvPr>
        </p:nvSpPr>
        <p:spPr>
          <a:xfrm>
            <a:off x="838200" y="6356350"/>
            <a:ext cx="2743199" cy="365125"/>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94" name="Shape 94"/>
          <p:cNvSpPr txBox="1">
            <a:spLocks noGrp="1"/>
          </p:cNvSpPr>
          <p:nvPr>
            <p:ph type="ftr" idx="11"/>
          </p:nvPr>
        </p:nvSpPr>
        <p:spPr>
          <a:xfrm>
            <a:off x="4038600" y="6356350"/>
            <a:ext cx="4114800" cy="365125"/>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95" name="Shape 95"/>
          <p:cNvSpPr txBox="1">
            <a:spLocks noGrp="1"/>
          </p:cNvSpPr>
          <p:nvPr>
            <p:ph type="sldNum" idx="12"/>
          </p:nvPr>
        </p:nvSpPr>
        <p:spPr>
          <a:xfrm>
            <a:off x="8610600" y="6356350"/>
            <a:ext cx="2743199" cy="365125"/>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fld id="{00000000-1234-1234-1234-123412341234}" type="slidenum">
              <a:rPr lang="en-US" sz="1800" b="0" i="0" u="none" strike="noStrike" cap="none" baseline="0">
                <a:solidFill>
                  <a:schemeClr val="dk1"/>
                </a:solidFill>
                <a:latin typeface="Calibri"/>
                <a:ea typeface="Calibri"/>
                <a:cs typeface="Calibri"/>
                <a:sym typeface="Calibri"/>
              </a:rPr>
              <a:t>‹#›</a:t>
            </a:fld>
            <a:endParaRPr lang="en-US" sz="1800" b="0" i="0" u="none" strike="noStrike" cap="none" baseline="0">
              <a:solidFill>
                <a:schemeClr val="dk1"/>
              </a:solidFill>
              <a:latin typeface="Calibri"/>
              <a:ea typeface="Calibri"/>
              <a:cs typeface="Calibri"/>
              <a:sym typeface="Calibri"/>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Shape 96"/>
        <p:cNvGrpSpPr/>
        <p:nvPr/>
      </p:nvGrpSpPr>
      <p:grpSpPr>
        <a:xfrm>
          <a:off x="0" y="0"/>
          <a:ext cx="0" cy="0"/>
          <a:chOff x="0" y="0"/>
          <a:chExt cx="0" cy="0"/>
        </a:xfrm>
      </p:grpSpPr>
      <p:sp>
        <p:nvSpPr>
          <p:cNvPr id="97" name="Shape 97"/>
          <p:cNvSpPr txBox="1">
            <a:spLocks noGrp="1"/>
          </p:cNvSpPr>
          <p:nvPr>
            <p:ph type="title"/>
          </p:nvPr>
        </p:nvSpPr>
        <p:spPr>
          <a:xfrm>
            <a:off x="839787" y="457200"/>
            <a:ext cx="3932237" cy="1600199"/>
          </a:xfrm>
          <a:prstGeom prst="rect">
            <a:avLst/>
          </a:prstGeom>
          <a:noFill/>
          <a:ln>
            <a:noFill/>
          </a:ln>
        </p:spPr>
        <p:txBody>
          <a:bodyPr lIns="91425" tIns="91425" rIns="91425" bIns="91425" anchor="b"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98" name="Shape 98"/>
          <p:cNvSpPr>
            <a:spLocks noGrp="1"/>
          </p:cNvSpPr>
          <p:nvPr>
            <p:ph type="pic" idx="2"/>
          </p:nvPr>
        </p:nvSpPr>
        <p:spPr>
          <a:xfrm>
            <a:off x="5183187" y="987425"/>
            <a:ext cx="6172199" cy="4873624"/>
          </a:xfrm>
          <a:prstGeom prst="rect">
            <a:avLst/>
          </a:prstGeom>
          <a:noFill/>
          <a:ln>
            <a:noFill/>
          </a:ln>
        </p:spPr>
      </p:sp>
      <p:sp>
        <p:nvSpPr>
          <p:cNvPr id="99" name="Shape 99"/>
          <p:cNvSpPr txBox="1">
            <a:spLocks noGrp="1"/>
          </p:cNvSpPr>
          <p:nvPr>
            <p:ph type="body" idx="1"/>
          </p:nvPr>
        </p:nvSpPr>
        <p:spPr>
          <a:xfrm>
            <a:off x="839787" y="2057400"/>
            <a:ext cx="3932237" cy="3811588"/>
          </a:xfrm>
          <a:prstGeom prst="rect">
            <a:avLst/>
          </a:prstGeom>
          <a:noFill/>
          <a:ln>
            <a:noFill/>
          </a:ln>
        </p:spPr>
        <p:txBody>
          <a:bodyPr lIns="91425" tIns="91425" rIns="91425" bIns="91425" anchor="t" anchorCtr="0"/>
          <a:lstStyle>
            <a:lvl1pPr marL="0" indent="0" rtl="0">
              <a:spcBef>
                <a:spcPts val="0"/>
              </a:spcBef>
              <a:buFont typeface="Calibri"/>
              <a:buNone/>
              <a:defRPr/>
            </a:lvl1pPr>
            <a:lvl2pPr marL="457200" indent="0" rtl="0">
              <a:spcBef>
                <a:spcPts val="0"/>
              </a:spcBef>
              <a:buFont typeface="Calibri"/>
              <a:buNone/>
              <a:defRPr/>
            </a:lvl2pPr>
            <a:lvl3pPr marL="914400" indent="0" rtl="0">
              <a:spcBef>
                <a:spcPts val="0"/>
              </a:spcBef>
              <a:buFont typeface="Calibri"/>
              <a:buNone/>
              <a:defRPr/>
            </a:lvl3pPr>
            <a:lvl4pPr marL="1371600" indent="0" rtl="0">
              <a:spcBef>
                <a:spcPts val="0"/>
              </a:spcBef>
              <a:buFont typeface="Calibri"/>
              <a:buNone/>
              <a:defRPr/>
            </a:lvl4pPr>
            <a:lvl5pPr marL="1828800" indent="0" rtl="0">
              <a:spcBef>
                <a:spcPts val="0"/>
              </a:spcBef>
              <a:buFont typeface="Calibri"/>
              <a:buNone/>
              <a:defRPr/>
            </a:lvl5pPr>
            <a:lvl6pPr marL="2286000" indent="0" rtl="0">
              <a:spcBef>
                <a:spcPts val="0"/>
              </a:spcBef>
              <a:buFont typeface="Calibri"/>
              <a:buNone/>
              <a:defRPr/>
            </a:lvl6pPr>
            <a:lvl7pPr marL="2743200" indent="0" rtl="0">
              <a:spcBef>
                <a:spcPts val="0"/>
              </a:spcBef>
              <a:buFont typeface="Calibri"/>
              <a:buNone/>
              <a:defRPr/>
            </a:lvl7pPr>
            <a:lvl8pPr marL="3200400" indent="0" rtl="0">
              <a:spcBef>
                <a:spcPts val="0"/>
              </a:spcBef>
              <a:buFont typeface="Calibri"/>
              <a:buNone/>
              <a:defRPr/>
            </a:lvl8pPr>
            <a:lvl9pPr marL="3657600" indent="0" rtl="0">
              <a:spcBef>
                <a:spcPts val="0"/>
              </a:spcBef>
              <a:buFont typeface="Calibri"/>
              <a:buNone/>
              <a:defRPr/>
            </a:lvl9pPr>
          </a:lstStyle>
          <a:p>
            <a:endParaRPr/>
          </a:p>
        </p:txBody>
      </p:sp>
      <p:sp>
        <p:nvSpPr>
          <p:cNvPr id="100" name="Shape 100"/>
          <p:cNvSpPr txBox="1">
            <a:spLocks noGrp="1"/>
          </p:cNvSpPr>
          <p:nvPr>
            <p:ph type="dt" idx="10"/>
          </p:nvPr>
        </p:nvSpPr>
        <p:spPr>
          <a:xfrm>
            <a:off x="838200" y="6356350"/>
            <a:ext cx="2743199" cy="365125"/>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101" name="Shape 101"/>
          <p:cNvSpPr txBox="1">
            <a:spLocks noGrp="1"/>
          </p:cNvSpPr>
          <p:nvPr>
            <p:ph type="ftr" idx="11"/>
          </p:nvPr>
        </p:nvSpPr>
        <p:spPr>
          <a:xfrm>
            <a:off x="4038600" y="6356350"/>
            <a:ext cx="4114800" cy="365125"/>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102" name="Shape 102"/>
          <p:cNvSpPr txBox="1">
            <a:spLocks noGrp="1"/>
          </p:cNvSpPr>
          <p:nvPr>
            <p:ph type="sldNum" idx="12"/>
          </p:nvPr>
        </p:nvSpPr>
        <p:spPr>
          <a:xfrm>
            <a:off x="8610600" y="6356350"/>
            <a:ext cx="2743199" cy="365125"/>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fld id="{00000000-1234-1234-1234-123412341234}" type="slidenum">
              <a:rPr lang="en-US" sz="1800" b="0" i="0" u="none" strike="noStrike" cap="none" baseline="0">
                <a:solidFill>
                  <a:schemeClr val="dk1"/>
                </a:solidFill>
                <a:latin typeface="Calibri"/>
                <a:ea typeface="Calibri"/>
                <a:cs typeface="Calibri"/>
                <a:sym typeface="Calibri"/>
              </a:rPr>
              <a:t>‹#›</a:t>
            </a:fld>
            <a:endParaRPr lang="en-US" sz="1800" b="0" i="0" u="none" strike="noStrike" cap="none" baseline="0">
              <a:solidFill>
                <a:schemeClr val="dk1"/>
              </a:solidFill>
              <a:latin typeface="Calibri"/>
              <a:ea typeface="Calibri"/>
              <a:cs typeface="Calibri"/>
              <a:sym typeface="Calibri"/>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8"/>
        <p:cNvGrpSpPr/>
        <p:nvPr/>
      </p:nvGrpSpPr>
      <p:grpSpPr>
        <a:xfrm>
          <a:off x="0" y="0"/>
          <a:ext cx="0" cy="0"/>
          <a:chOff x="0" y="0"/>
          <a:chExt cx="0" cy="0"/>
        </a:xfrm>
      </p:grpSpPr>
      <p:sp>
        <p:nvSpPr>
          <p:cNvPr id="9" name="Shape 9"/>
          <p:cNvSpPr txBox="1">
            <a:spLocks noGrp="1"/>
          </p:cNvSpPr>
          <p:nvPr>
            <p:ph type="title"/>
          </p:nvPr>
        </p:nvSpPr>
        <p:spPr>
          <a:xfrm>
            <a:off x="838200" y="365125"/>
            <a:ext cx="10515599" cy="1325562"/>
          </a:xfrm>
          <a:prstGeom prst="rect">
            <a:avLst/>
          </a:prstGeom>
          <a:noFill/>
          <a:ln>
            <a:noFill/>
          </a:ln>
        </p:spPr>
        <p:txBody>
          <a:bodyPr lIns="91425" tIns="91425" rIns="91425" bIns="91425" anchor="ctr" anchorCtr="0"/>
          <a:lstStyle>
            <a:lvl1pPr marL="0" marR="0" indent="0" algn="l" rtl="0">
              <a:lnSpc>
                <a:spcPct val="90000"/>
              </a:lnSpc>
              <a:spcBef>
                <a:spcPts val="0"/>
              </a:spcBef>
              <a:buClr>
                <a:schemeClr val="dk1"/>
              </a:buClr>
              <a:buFont typeface="Calibri"/>
              <a:buNone/>
              <a:defRPr/>
            </a:lvl1pPr>
            <a:lvl2pPr marL="0" marR="0" indent="0" algn="l" rtl="0">
              <a:spcBef>
                <a:spcPts val="0"/>
              </a:spcBef>
              <a:defRPr/>
            </a:lvl2pPr>
            <a:lvl3pPr marL="0" marR="0" indent="0" algn="l" rtl="0">
              <a:spcBef>
                <a:spcPts val="0"/>
              </a:spcBef>
              <a:defRPr/>
            </a:lvl3pPr>
            <a:lvl4pPr marL="0" marR="0" indent="0" algn="l" rtl="0">
              <a:spcBef>
                <a:spcPts val="0"/>
              </a:spcBef>
              <a:defRPr/>
            </a:lvl4pPr>
            <a:lvl5pPr marL="0" marR="0" indent="0" algn="l" rtl="0">
              <a:spcBef>
                <a:spcPts val="0"/>
              </a:spcBef>
              <a:defRPr/>
            </a:lvl5pPr>
            <a:lvl6pPr marL="0" marR="0" indent="0" algn="l" rtl="0">
              <a:spcBef>
                <a:spcPts val="0"/>
              </a:spcBef>
              <a:defRPr/>
            </a:lvl6pPr>
            <a:lvl7pPr marL="0" marR="0" indent="0" algn="l" rtl="0">
              <a:spcBef>
                <a:spcPts val="0"/>
              </a:spcBef>
              <a:defRPr/>
            </a:lvl7pPr>
            <a:lvl8pPr marL="0" marR="0" indent="0" algn="l" rtl="0">
              <a:spcBef>
                <a:spcPts val="0"/>
              </a:spcBef>
              <a:defRPr/>
            </a:lvl8pPr>
            <a:lvl9pPr marL="0" marR="0" indent="0" algn="l" rtl="0">
              <a:spcBef>
                <a:spcPts val="0"/>
              </a:spcBef>
              <a:defRPr/>
            </a:lvl9pPr>
          </a:lstStyle>
          <a:p>
            <a:endParaRPr/>
          </a:p>
        </p:txBody>
      </p:sp>
      <p:sp>
        <p:nvSpPr>
          <p:cNvPr id="10" name="Shape 10"/>
          <p:cNvSpPr txBox="1">
            <a:spLocks noGrp="1"/>
          </p:cNvSpPr>
          <p:nvPr>
            <p:ph type="body" idx="1"/>
          </p:nvPr>
        </p:nvSpPr>
        <p:spPr>
          <a:xfrm>
            <a:off x="838200" y="1825625"/>
            <a:ext cx="10515599" cy="4351338"/>
          </a:xfrm>
          <a:prstGeom prst="rect">
            <a:avLst/>
          </a:prstGeom>
          <a:noFill/>
          <a:ln>
            <a:noFill/>
          </a:ln>
        </p:spPr>
        <p:txBody>
          <a:bodyPr lIns="91425" tIns="91425" rIns="91425" bIns="91425" anchor="t" anchorCtr="0"/>
          <a:lstStyle>
            <a:lvl1pPr marL="228600" marR="0" indent="-50800" algn="l" rtl="0">
              <a:lnSpc>
                <a:spcPct val="90000"/>
              </a:lnSpc>
              <a:spcBef>
                <a:spcPts val="1000"/>
              </a:spcBef>
              <a:buClr>
                <a:schemeClr val="dk1"/>
              </a:buClr>
              <a:buFont typeface="Arial"/>
              <a:buChar char="•"/>
              <a:defRPr/>
            </a:lvl1pPr>
            <a:lvl2pPr marL="685800" marR="0" indent="-76200" algn="l" rtl="0">
              <a:lnSpc>
                <a:spcPct val="90000"/>
              </a:lnSpc>
              <a:spcBef>
                <a:spcPts val="500"/>
              </a:spcBef>
              <a:buClr>
                <a:schemeClr val="dk1"/>
              </a:buClr>
              <a:buFont typeface="Arial"/>
              <a:buChar char="•"/>
              <a:defRPr/>
            </a:lvl2pPr>
            <a:lvl3pPr marL="1143000" marR="0" indent="-101600" algn="l" rtl="0">
              <a:lnSpc>
                <a:spcPct val="90000"/>
              </a:lnSpc>
              <a:spcBef>
                <a:spcPts val="500"/>
              </a:spcBef>
              <a:buClr>
                <a:schemeClr val="dk1"/>
              </a:buClr>
              <a:buFont typeface="Arial"/>
              <a:buChar char="•"/>
              <a:defRPr/>
            </a:lvl3pPr>
            <a:lvl4pPr marL="1600200" marR="0" indent="-114300" algn="l" rtl="0">
              <a:lnSpc>
                <a:spcPct val="90000"/>
              </a:lnSpc>
              <a:spcBef>
                <a:spcPts val="500"/>
              </a:spcBef>
              <a:buClr>
                <a:schemeClr val="dk1"/>
              </a:buClr>
              <a:buFont typeface="Arial"/>
              <a:buChar char="•"/>
              <a:defRPr/>
            </a:lvl4pPr>
            <a:lvl5pPr marL="2057400" marR="0" indent="-114300" algn="l" rtl="0">
              <a:lnSpc>
                <a:spcPct val="90000"/>
              </a:lnSpc>
              <a:spcBef>
                <a:spcPts val="500"/>
              </a:spcBef>
              <a:buClr>
                <a:schemeClr val="dk1"/>
              </a:buClr>
              <a:buFont typeface="Arial"/>
              <a:buChar char="•"/>
              <a:defRPr/>
            </a:lvl5pPr>
            <a:lvl6pPr marL="2514600" marR="0" indent="-114300" algn="l" rtl="0">
              <a:lnSpc>
                <a:spcPct val="90000"/>
              </a:lnSpc>
              <a:spcBef>
                <a:spcPts val="500"/>
              </a:spcBef>
              <a:buClr>
                <a:schemeClr val="dk1"/>
              </a:buClr>
              <a:buFont typeface="Arial"/>
              <a:buChar char="•"/>
              <a:defRPr/>
            </a:lvl6pPr>
            <a:lvl7pPr marL="2971800" marR="0" indent="-114300" algn="l" rtl="0">
              <a:lnSpc>
                <a:spcPct val="90000"/>
              </a:lnSpc>
              <a:spcBef>
                <a:spcPts val="500"/>
              </a:spcBef>
              <a:buClr>
                <a:schemeClr val="dk1"/>
              </a:buClr>
              <a:buFont typeface="Arial"/>
              <a:buChar char="•"/>
              <a:defRPr/>
            </a:lvl7pPr>
            <a:lvl8pPr marL="3429000" marR="0" indent="-114300" algn="l" rtl="0">
              <a:lnSpc>
                <a:spcPct val="90000"/>
              </a:lnSpc>
              <a:spcBef>
                <a:spcPts val="500"/>
              </a:spcBef>
              <a:buClr>
                <a:schemeClr val="dk1"/>
              </a:buClr>
              <a:buFont typeface="Arial"/>
              <a:buChar char="•"/>
              <a:defRPr/>
            </a:lvl8pPr>
            <a:lvl9pPr marL="3886200" marR="0" indent="-114300" algn="l" rtl="0">
              <a:lnSpc>
                <a:spcPct val="90000"/>
              </a:lnSpc>
              <a:spcBef>
                <a:spcPts val="500"/>
              </a:spcBef>
              <a:buClr>
                <a:schemeClr val="dk1"/>
              </a:buClr>
              <a:buFont typeface="Arial"/>
              <a:buChar char="•"/>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hyperlink" Target="http://www.discovere.org/"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15.png"/></Relationships>
</file>

<file path=ppt/slides/_rels/slide12.xml.rels><?xml version="1.0" encoding="UTF-8" standalone="yes"?>
<Relationships xmlns="http://schemas.openxmlformats.org/package/2006/relationships"><Relationship Id="rId3" Type="http://schemas.openxmlformats.org/officeDocument/2006/relationships/hyperlink" Target="http://www.engineeringmessages.org/"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3" Type="http://schemas.openxmlformats.org/officeDocument/2006/relationships/hyperlink" Target="http://www.engineeringmessages.org/"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1.jpg"/></Relationships>
</file>

<file path=ppt/slides/_rels/slide14.xml.rels><?xml version="1.0" encoding="UTF-8" standalone="yes"?>
<Relationships xmlns="http://schemas.openxmlformats.org/package/2006/relationships"><Relationship Id="rId3" Type="http://schemas.openxmlformats.org/officeDocument/2006/relationships/hyperlink" Target="http://teachers.egfi-k12.org/3-little-pigs/" TargetMode="External"/><Relationship Id="rId7"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hyperlink" Target="http://www.discovere.org/" TargetMode="External"/><Relationship Id="rId5" Type="http://schemas.openxmlformats.org/officeDocument/2006/relationships/image" Target="../media/image17.jpg"/><Relationship Id="rId4" Type="http://schemas.openxmlformats.org/officeDocument/2006/relationships/hyperlink" Target="http://education.ohio.gov/Topics/Ohio-s-New-Learning-Standards/Ohios-New-Learning-Standards" TargetMode="External"/></Relationships>
</file>

<file path=ppt/slides/_rels/slide2.xml.rels><?xml version="1.0" encoding="UTF-8" standalone="yes"?>
<Relationships xmlns="http://schemas.openxmlformats.org/package/2006/relationships"><Relationship Id="rId8" Type="http://schemas.openxmlformats.org/officeDocument/2006/relationships/image" Target="../media/image5.jpg"/><Relationship Id="rId3" Type="http://schemas.openxmlformats.org/officeDocument/2006/relationships/hyperlink" Target="http://images.businessweek.com/ss/09/12/1210_best_internship_companies/5.htm" TargetMode="External"/><Relationship Id="rId7" Type="http://schemas.openxmlformats.org/officeDocument/2006/relationships/image" Target="../media/image4.jp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3.jpg"/><Relationship Id="rId5" Type="http://schemas.openxmlformats.org/officeDocument/2006/relationships/hyperlink" Target="http://www.gettyimages.com/detail/photo/doctor-and-nurses-taking-care-of-patient-royalty-free-image/dv418101" TargetMode="External"/><Relationship Id="rId4" Type="http://schemas.openxmlformats.org/officeDocument/2006/relationships/hyperlink" Target="http://www.wistatefair.com/wp/mobile-amusement-ride-and-game-operators/" TargetMode="External"/><Relationship Id="rId9"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hyperlink" Target="http://www.engineeringmessages.org/"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hyperlink" Target="http://www.engineeringmessages.org/"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14.jpg"/><Relationship Id="rId3" Type="http://schemas.openxmlformats.org/officeDocument/2006/relationships/image" Target="../media/image9.jpg"/><Relationship Id="rId7" Type="http://schemas.openxmlformats.org/officeDocument/2006/relationships/image" Target="../media/image13.jp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2.jpg"/><Relationship Id="rId5" Type="http://schemas.openxmlformats.org/officeDocument/2006/relationships/image" Target="../media/image11.jpg"/><Relationship Id="rId4" Type="http://schemas.openxmlformats.org/officeDocument/2006/relationships/image" Target="../media/image10.jpg"/><Relationship Id="rId9"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116" name="Shape 116"/>
          <p:cNvSpPr txBox="1">
            <a:spLocks noGrp="1"/>
          </p:cNvSpPr>
          <p:nvPr>
            <p:ph type="subTitle" idx="1"/>
          </p:nvPr>
        </p:nvSpPr>
        <p:spPr>
          <a:xfrm>
            <a:off x="592666" y="4190032"/>
            <a:ext cx="5967525" cy="1655761"/>
          </a:xfrm>
          <a:prstGeom prst="rect">
            <a:avLst/>
          </a:prstGeom>
          <a:noFill/>
          <a:ln>
            <a:noFill/>
          </a:ln>
        </p:spPr>
        <p:txBody>
          <a:bodyPr lIns="91425" tIns="45700" rIns="91425" bIns="45700" anchor="t" anchorCtr="0">
            <a:noAutofit/>
          </a:bodyPr>
          <a:lstStyle/>
          <a:p>
            <a:pPr marL="0" marR="0" lvl="0" indent="0" algn="ctr" rtl="0">
              <a:lnSpc>
                <a:spcPct val="90000"/>
              </a:lnSpc>
              <a:spcBef>
                <a:spcPts val="0"/>
              </a:spcBef>
              <a:buClr>
                <a:schemeClr val="dk1"/>
              </a:buClr>
              <a:buSzPct val="25000"/>
              <a:buFont typeface="Arial"/>
              <a:buNone/>
            </a:pPr>
            <a:r>
              <a:rPr lang="en-US" sz="5400" b="1" i="0" u="none" strike="noStrike" cap="none" baseline="0">
                <a:solidFill>
                  <a:schemeClr val="dk1"/>
                </a:solidFill>
                <a:latin typeface="Calibri"/>
                <a:ea typeface="Calibri"/>
                <a:cs typeface="Calibri"/>
                <a:sym typeface="Calibri"/>
              </a:rPr>
              <a:t>The Three Little Pigs</a:t>
            </a:r>
          </a:p>
        </p:txBody>
      </p:sp>
      <p:pic>
        <p:nvPicPr>
          <p:cNvPr id="117" name="Shape 117"/>
          <p:cNvPicPr preferRelativeResize="0"/>
          <p:nvPr/>
        </p:nvPicPr>
        <p:blipFill rotWithShape="1">
          <a:blip r:embed="rId3">
            <a:alphaModFix/>
          </a:blip>
          <a:srcRect/>
          <a:stretch/>
        </p:blipFill>
        <p:spPr>
          <a:xfrm>
            <a:off x="7287146" y="220715"/>
            <a:ext cx="4824667" cy="6011916"/>
          </a:xfrm>
          <a:prstGeom prst="rect">
            <a:avLst/>
          </a:prstGeom>
          <a:noFill/>
          <a:ln>
            <a:noFill/>
          </a:ln>
        </p:spPr>
      </p:pic>
      <p:sp>
        <p:nvSpPr>
          <p:cNvPr id="118" name="Shape 118"/>
          <p:cNvSpPr/>
          <p:nvPr/>
        </p:nvSpPr>
        <p:spPr>
          <a:xfrm>
            <a:off x="9173703" y="6398203"/>
            <a:ext cx="1830626" cy="276998"/>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1200" b="0" i="0" u="sng" strike="noStrike" cap="none" baseline="0">
                <a:solidFill>
                  <a:schemeClr val="hlink"/>
                </a:solidFill>
                <a:latin typeface="arial"/>
                <a:ea typeface="arial"/>
                <a:cs typeface="arial"/>
                <a:sym typeface="arial"/>
                <a:hlinkClick r:id="rId4"/>
              </a:rPr>
              <a:t>www.discovere.org</a:t>
            </a:r>
            <a:r>
              <a:rPr lang="en-US" sz="1200" b="0" i="0" u="none" strike="noStrike" cap="none" baseline="0">
                <a:solidFill>
                  <a:srgbClr val="7D7D7D"/>
                </a:solidFill>
                <a:latin typeface="arial"/>
                <a:ea typeface="arial"/>
                <a:cs typeface="arial"/>
                <a:sym typeface="arial"/>
              </a:rPr>
              <a:t> </a:t>
            </a:r>
          </a:p>
        </p:txBody>
      </p:sp>
      <p:sp>
        <p:nvSpPr>
          <p:cNvPr id="119" name="Shape 119"/>
          <p:cNvSpPr txBox="1"/>
          <p:nvPr/>
        </p:nvSpPr>
        <p:spPr>
          <a:xfrm>
            <a:off x="68480" y="2268897"/>
            <a:ext cx="7015799" cy="1915499"/>
          </a:xfrm>
          <a:prstGeom prst="rect">
            <a:avLst/>
          </a:prstGeom>
          <a:noFill/>
          <a:ln>
            <a:noFill/>
          </a:ln>
        </p:spPr>
        <p:txBody>
          <a:bodyPr lIns="91425" tIns="45700" rIns="91425" bIns="45700" anchor="b" anchorCtr="0">
            <a:noAutofit/>
          </a:bodyPr>
          <a:lstStyle/>
          <a:p>
            <a:pPr marL="0" marR="0" lvl="0" indent="0" algn="ctr" rtl="0">
              <a:lnSpc>
                <a:spcPct val="140000"/>
              </a:lnSpc>
              <a:spcBef>
                <a:spcPts val="0"/>
              </a:spcBef>
              <a:spcAft>
                <a:spcPts val="1400"/>
              </a:spcAft>
              <a:buClr>
                <a:schemeClr val="dk1"/>
              </a:buClr>
              <a:buSzPct val="25000"/>
              <a:buFont typeface="Calibri"/>
              <a:buNone/>
            </a:pPr>
            <a:r>
              <a:rPr lang="en-US" sz="4400" b="1" i="0" u="none" strike="noStrike" cap="none" baseline="0">
                <a:solidFill>
                  <a:schemeClr val="dk1"/>
                </a:solidFill>
                <a:latin typeface="Calibri"/>
                <a:ea typeface="Calibri"/>
                <a:cs typeface="Calibri"/>
                <a:sym typeface="Calibri"/>
              </a:rPr>
              <a:t>TURNING IDEAS INTO REALITY:</a:t>
            </a:r>
            <a:r>
              <a:rPr lang="en-US" sz="3950" b="1" i="0" u="none" strike="noStrike" cap="none" baseline="0">
                <a:solidFill>
                  <a:schemeClr val="dk1"/>
                </a:solidFill>
                <a:latin typeface="Calibri"/>
                <a:ea typeface="Calibri"/>
                <a:cs typeface="Calibri"/>
                <a:sym typeface="Calibri"/>
              </a:rPr>
              <a:t/>
            </a:r>
            <a:br>
              <a:rPr lang="en-US" sz="3950" b="1" i="0" u="none" strike="noStrike" cap="none" baseline="0">
                <a:solidFill>
                  <a:schemeClr val="dk1"/>
                </a:solidFill>
                <a:latin typeface="Calibri"/>
                <a:ea typeface="Calibri"/>
                <a:cs typeface="Calibri"/>
                <a:sym typeface="Calibri"/>
              </a:rPr>
            </a:br>
            <a:r>
              <a:rPr lang="en-US" sz="4150" b="1" i="0" u="none" strike="noStrike" cap="none" baseline="0">
                <a:solidFill>
                  <a:schemeClr val="dk1"/>
                </a:solidFill>
                <a:latin typeface="Calibri"/>
                <a:ea typeface="Calibri"/>
                <a:cs typeface="Calibri"/>
                <a:sym typeface="Calibri"/>
              </a:rPr>
              <a:t>ENGINEERING A BETTER WORLD</a:t>
            </a:r>
          </a:p>
        </p:txBody>
      </p:sp>
      <p:pic>
        <p:nvPicPr>
          <p:cNvPr id="120" name="Shape 120"/>
          <p:cNvPicPr preferRelativeResize="0"/>
          <p:nvPr/>
        </p:nvPicPr>
        <p:blipFill>
          <a:blip r:embed="rId5">
            <a:alphaModFix/>
          </a:blip>
          <a:stretch>
            <a:fillRect/>
          </a:stretch>
        </p:blipFill>
        <p:spPr>
          <a:xfrm>
            <a:off x="0" y="5964300"/>
            <a:ext cx="1078599" cy="893700"/>
          </a:xfrm>
          <a:prstGeom prst="rect">
            <a:avLst/>
          </a:prstGeom>
          <a:noFill/>
          <a:ln>
            <a:noFill/>
          </a:ln>
        </p:spPr>
      </p:pic>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11"/>
        <p:cNvGrpSpPr/>
        <p:nvPr/>
      </p:nvGrpSpPr>
      <p:grpSpPr>
        <a:xfrm>
          <a:off x="0" y="0"/>
          <a:ext cx="0" cy="0"/>
          <a:chOff x="0" y="0"/>
          <a:chExt cx="0" cy="0"/>
        </a:xfrm>
      </p:grpSpPr>
      <p:pic>
        <p:nvPicPr>
          <p:cNvPr id="212" name="Shape 212"/>
          <p:cNvPicPr preferRelativeResize="0"/>
          <p:nvPr/>
        </p:nvPicPr>
        <p:blipFill rotWithShape="1">
          <a:blip r:embed="rId3">
            <a:alphaModFix/>
          </a:blip>
          <a:srcRect/>
          <a:stretch/>
        </p:blipFill>
        <p:spPr>
          <a:xfrm>
            <a:off x="562612" y="1376132"/>
            <a:ext cx="4808039" cy="4295462"/>
          </a:xfrm>
          <a:prstGeom prst="rect">
            <a:avLst/>
          </a:prstGeom>
          <a:noFill/>
          <a:ln>
            <a:noFill/>
          </a:ln>
        </p:spPr>
      </p:pic>
      <p:sp>
        <p:nvSpPr>
          <p:cNvPr id="213" name="Shape 213"/>
          <p:cNvSpPr/>
          <p:nvPr/>
        </p:nvSpPr>
        <p:spPr>
          <a:xfrm>
            <a:off x="5710176" y="1478266"/>
            <a:ext cx="6096000" cy="4039566"/>
          </a:xfrm>
          <a:prstGeom prst="rect">
            <a:avLst/>
          </a:prstGeom>
          <a:noFill/>
          <a:ln>
            <a:noFill/>
          </a:ln>
        </p:spPr>
        <p:txBody>
          <a:bodyPr lIns="91425" tIns="45700" rIns="91425" bIns="45700" anchor="t" anchorCtr="0">
            <a:noAutofit/>
          </a:bodyPr>
          <a:lstStyle/>
          <a:p>
            <a:pPr marL="0" marR="0" lvl="0" indent="0" algn="l" rtl="0">
              <a:spcBef>
                <a:spcPts val="0"/>
              </a:spcBef>
              <a:spcAft>
                <a:spcPts val="1500"/>
              </a:spcAft>
              <a:buSzPct val="25000"/>
              <a:buNone/>
            </a:pPr>
            <a:r>
              <a:rPr lang="en-US" sz="1800" b="1" i="0" u="none" strike="noStrike" cap="none" baseline="0">
                <a:solidFill>
                  <a:srgbClr val="474747"/>
                </a:solidFill>
                <a:latin typeface="Arial"/>
                <a:ea typeface="Arial"/>
                <a:cs typeface="Arial"/>
                <a:sym typeface="Arial"/>
              </a:rPr>
              <a:t>ASK: </a:t>
            </a:r>
            <a:r>
              <a:rPr lang="en-US" sz="1800" b="0" i="0" u="none" strike="noStrike" cap="none" baseline="0">
                <a:solidFill>
                  <a:srgbClr val="474747"/>
                </a:solidFill>
                <a:latin typeface="Arial"/>
                <a:ea typeface="Arial"/>
                <a:cs typeface="Arial"/>
                <a:sym typeface="Arial"/>
              </a:rPr>
              <a:t>What is the problem? How have others approached it? What are your constraints?</a:t>
            </a:r>
          </a:p>
          <a:p>
            <a:pPr marL="0" marR="0" lvl="0" indent="0" algn="l" rtl="0">
              <a:spcBef>
                <a:spcPts val="0"/>
              </a:spcBef>
              <a:spcAft>
                <a:spcPts val="1500"/>
              </a:spcAft>
              <a:buSzPct val="25000"/>
              <a:buNone/>
            </a:pPr>
            <a:r>
              <a:rPr lang="en-US" sz="1800" b="1" i="0" u="none" strike="noStrike" cap="none" baseline="0">
                <a:solidFill>
                  <a:srgbClr val="474747"/>
                </a:solidFill>
                <a:latin typeface="Arial"/>
                <a:ea typeface="Arial"/>
                <a:cs typeface="Arial"/>
                <a:sym typeface="Arial"/>
              </a:rPr>
              <a:t>IMAGINE: </a:t>
            </a:r>
            <a:r>
              <a:rPr lang="en-US" sz="1800" b="0" i="0" u="none" strike="noStrike" cap="none" baseline="0">
                <a:solidFill>
                  <a:srgbClr val="474747"/>
                </a:solidFill>
                <a:latin typeface="Arial"/>
                <a:ea typeface="Arial"/>
                <a:cs typeface="Arial"/>
                <a:sym typeface="Arial"/>
              </a:rPr>
              <a:t>What are some solutions? Brainstorm ideas. Choose the best one.</a:t>
            </a:r>
          </a:p>
          <a:p>
            <a:pPr marL="0" marR="0" lvl="0" indent="0" algn="l" rtl="0">
              <a:spcBef>
                <a:spcPts val="0"/>
              </a:spcBef>
              <a:spcAft>
                <a:spcPts val="1500"/>
              </a:spcAft>
              <a:buSzPct val="25000"/>
              <a:buNone/>
            </a:pPr>
            <a:r>
              <a:rPr lang="en-US" sz="1800" b="1" i="0" u="none" strike="noStrike" cap="none" baseline="0">
                <a:solidFill>
                  <a:srgbClr val="474747"/>
                </a:solidFill>
                <a:latin typeface="Arial"/>
                <a:ea typeface="Arial"/>
                <a:cs typeface="Arial"/>
                <a:sym typeface="Arial"/>
              </a:rPr>
              <a:t>PLAN: </a:t>
            </a:r>
            <a:r>
              <a:rPr lang="en-US" sz="1800" b="0" i="0" u="none" strike="noStrike" cap="none" baseline="0">
                <a:solidFill>
                  <a:srgbClr val="474747"/>
                </a:solidFill>
                <a:latin typeface="Arial"/>
                <a:ea typeface="Arial"/>
                <a:cs typeface="Arial"/>
                <a:sym typeface="Arial"/>
              </a:rPr>
              <a:t>Draw a diagram. Make lists of materials you will need.</a:t>
            </a:r>
          </a:p>
          <a:p>
            <a:pPr marL="0" marR="0" lvl="0" indent="0" algn="l" rtl="0">
              <a:spcBef>
                <a:spcPts val="0"/>
              </a:spcBef>
              <a:spcAft>
                <a:spcPts val="1500"/>
              </a:spcAft>
              <a:buSzPct val="25000"/>
              <a:buNone/>
            </a:pPr>
            <a:r>
              <a:rPr lang="en-US" sz="1800" b="1" i="0" u="none" strike="noStrike" cap="none" baseline="0">
                <a:solidFill>
                  <a:srgbClr val="474747"/>
                </a:solidFill>
                <a:latin typeface="Arial"/>
                <a:ea typeface="Arial"/>
                <a:cs typeface="Arial"/>
                <a:sym typeface="Arial"/>
              </a:rPr>
              <a:t>CREATE: </a:t>
            </a:r>
            <a:r>
              <a:rPr lang="en-US" sz="1800" b="0" i="0" u="none" strike="noStrike" cap="none" baseline="0">
                <a:solidFill>
                  <a:srgbClr val="474747"/>
                </a:solidFill>
                <a:latin typeface="Arial"/>
                <a:ea typeface="Arial"/>
                <a:cs typeface="Arial"/>
                <a:sym typeface="Arial"/>
              </a:rPr>
              <a:t>Follow your plan and create something. Test it out!</a:t>
            </a:r>
          </a:p>
          <a:p>
            <a:pPr marL="0" marR="0" lvl="0" indent="0" algn="l" rtl="0">
              <a:spcBef>
                <a:spcPts val="0"/>
              </a:spcBef>
              <a:spcAft>
                <a:spcPts val="1500"/>
              </a:spcAft>
              <a:buSzPct val="25000"/>
              <a:buNone/>
            </a:pPr>
            <a:r>
              <a:rPr lang="en-US" sz="1800" b="1" i="0" u="none" strike="noStrike" cap="none" baseline="0">
                <a:solidFill>
                  <a:srgbClr val="474747"/>
                </a:solidFill>
                <a:latin typeface="Arial"/>
                <a:ea typeface="Arial"/>
                <a:cs typeface="Arial"/>
                <a:sym typeface="Arial"/>
              </a:rPr>
              <a:t>IMPROVE: </a:t>
            </a:r>
            <a:r>
              <a:rPr lang="en-US" sz="1800" b="0" i="0" u="none" strike="noStrike" cap="none" baseline="0">
                <a:solidFill>
                  <a:srgbClr val="474747"/>
                </a:solidFill>
                <a:latin typeface="Arial"/>
                <a:ea typeface="Arial"/>
                <a:cs typeface="Arial"/>
                <a:sym typeface="Arial"/>
              </a:rPr>
              <a:t>What works? What doesn't? What could work better? Modify your designs to make it better. Test it out!</a:t>
            </a:r>
          </a:p>
          <a:p>
            <a:pPr marL="0" marR="0" lvl="0" indent="0" algn="l" rtl="0">
              <a:spcBef>
                <a:spcPts val="0"/>
              </a:spcBef>
              <a:spcAft>
                <a:spcPts val="1500"/>
              </a:spcAft>
              <a:buSzPct val="25000"/>
              <a:buNone/>
            </a:pPr>
            <a:r>
              <a:rPr lang="en-US" sz="1400" b="0" i="0" u="none" strike="noStrike" cap="none" baseline="0">
                <a:solidFill>
                  <a:srgbClr val="474747"/>
                </a:solidFill>
                <a:latin typeface="Arial"/>
                <a:ea typeface="Arial"/>
                <a:cs typeface="Arial"/>
                <a:sym typeface="Arial"/>
              </a:rPr>
              <a:t>www.teachengineering.org</a:t>
            </a:r>
          </a:p>
        </p:txBody>
      </p:sp>
      <p:sp>
        <p:nvSpPr>
          <p:cNvPr id="214" name="Shape 214"/>
          <p:cNvSpPr txBox="1"/>
          <p:nvPr/>
        </p:nvSpPr>
        <p:spPr>
          <a:xfrm>
            <a:off x="181613" y="-51030"/>
            <a:ext cx="10515599" cy="1325562"/>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dk1"/>
              </a:buClr>
              <a:buSzPct val="25000"/>
              <a:buFont typeface="Calibri"/>
              <a:buNone/>
            </a:pPr>
            <a:r>
              <a:rPr lang="en-US" sz="5400" b="1" i="0" u="none" strike="noStrike" cap="none" baseline="0">
                <a:solidFill>
                  <a:schemeClr val="dk1"/>
                </a:solidFill>
                <a:latin typeface="Calibri"/>
                <a:ea typeface="Calibri"/>
                <a:cs typeface="Calibri"/>
                <a:sym typeface="Calibri"/>
              </a:rPr>
              <a:t>Engineering Design Process</a:t>
            </a:r>
          </a:p>
        </p:txBody>
      </p:sp>
      <p:pic>
        <p:nvPicPr>
          <p:cNvPr id="215" name="Shape 215"/>
          <p:cNvPicPr preferRelativeResize="0"/>
          <p:nvPr/>
        </p:nvPicPr>
        <p:blipFill>
          <a:blip r:embed="rId4">
            <a:alphaModFix/>
          </a:blip>
          <a:stretch>
            <a:fillRect/>
          </a:stretch>
        </p:blipFill>
        <p:spPr>
          <a:xfrm>
            <a:off x="0" y="5904450"/>
            <a:ext cx="1150824" cy="953549"/>
          </a:xfrm>
          <a:prstGeom prst="rect">
            <a:avLst/>
          </a:prstGeom>
          <a:noFill/>
          <a:ln>
            <a:noFill/>
          </a:ln>
        </p:spPr>
      </p:pic>
    </p:spTree>
  </p:cSld>
  <p:clrMapOvr>
    <a:masterClrMapping/>
  </p:clrMapOvr>
  <p:transition spd="slow">
    <p:cut/>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19"/>
        <p:cNvGrpSpPr/>
        <p:nvPr/>
      </p:nvGrpSpPr>
      <p:grpSpPr>
        <a:xfrm>
          <a:off x="0" y="0"/>
          <a:ext cx="0" cy="0"/>
          <a:chOff x="0" y="0"/>
          <a:chExt cx="0" cy="0"/>
        </a:xfrm>
      </p:grpSpPr>
      <p:pic>
        <p:nvPicPr>
          <p:cNvPr id="220" name="Shape 220"/>
          <p:cNvPicPr preferRelativeResize="0"/>
          <p:nvPr/>
        </p:nvPicPr>
        <p:blipFill rotWithShape="1">
          <a:blip r:embed="rId3">
            <a:alphaModFix/>
          </a:blip>
          <a:srcRect l="14998" t="18916" r="63158" b="49576"/>
          <a:stretch/>
        </p:blipFill>
        <p:spPr>
          <a:xfrm>
            <a:off x="7162799" y="3861239"/>
            <a:ext cx="4698125" cy="2335910"/>
          </a:xfrm>
          <a:prstGeom prst="rect">
            <a:avLst/>
          </a:prstGeom>
          <a:noFill/>
          <a:ln>
            <a:noFill/>
          </a:ln>
        </p:spPr>
      </p:pic>
      <p:pic>
        <p:nvPicPr>
          <p:cNvPr id="221" name="Shape 221"/>
          <p:cNvPicPr preferRelativeResize="0"/>
          <p:nvPr/>
        </p:nvPicPr>
        <p:blipFill rotWithShape="1">
          <a:blip r:embed="rId4">
            <a:alphaModFix/>
          </a:blip>
          <a:srcRect/>
          <a:stretch/>
        </p:blipFill>
        <p:spPr>
          <a:xfrm>
            <a:off x="8099406" y="262912"/>
            <a:ext cx="3378765" cy="3164336"/>
          </a:xfrm>
          <a:prstGeom prst="rect">
            <a:avLst/>
          </a:prstGeom>
          <a:noFill/>
          <a:ln>
            <a:noFill/>
          </a:ln>
        </p:spPr>
      </p:pic>
      <p:sp>
        <p:nvSpPr>
          <p:cNvPr id="222" name="Shape 222"/>
          <p:cNvSpPr txBox="1">
            <a:spLocks noGrp="1"/>
          </p:cNvSpPr>
          <p:nvPr>
            <p:ph type="title"/>
          </p:nvPr>
        </p:nvSpPr>
        <p:spPr>
          <a:xfrm>
            <a:off x="118243" y="148255"/>
            <a:ext cx="10515599" cy="916135"/>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dk1"/>
              </a:buClr>
              <a:buSzPct val="25000"/>
              <a:buFont typeface="Calibri"/>
              <a:buNone/>
            </a:pPr>
            <a:r>
              <a:rPr lang="en-US" sz="5400" b="1" i="0" u="none" strike="noStrike" cap="none" baseline="0">
                <a:solidFill>
                  <a:schemeClr val="dk1"/>
                </a:solidFill>
                <a:latin typeface="Calibri"/>
                <a:ea typeface="Calibri"/>
                <a:cs typeface="Calibri"/>
                <a:sym typeface="Calibri"/>
              </a:rPr>
              <a:t>Engineering Design Process</a:t>
            </a:r>
          </a:p>
        </p:txBody>
      </p:sp>
      <p:sp>
        <p:nvSpPr>
          <p:cNvPr id="223" name="Shape 223"/>
          <p:cNvSpPr txBox="1">
            <a:spLocks noGrp="1"/>
          </p:cNvSpPr>
          <p:nvPr>
            <p:ph type="body" idx="1"/>
          </p:nvPr>
        </p:nvSpPr>
        <p:spPr>
          <a:xfrm>
            <a:off x="1000127" y="1388640"/>
            <a:ext cx="6967200" cy="5170199"/>
          </a:xfrm>
          <a:prstGeom prst="rect">
            <a:avLst/>
          </a:prstGeom>
          <a:noFill/>
          <a:ln>
            <a:noFill/>
          </a:ln>
        </p:spPr>
        <p:txBody>
          <a:bodyPr lIns="91425" tIns="45700" rIns="91425" bIns="45700" anchor="t" anchorCtr="0">
            <a:noAutofit/>
          </a:bodyPr>
          <a:lstStyle/>
          <a:p>
            <a:pPr marL="228600" marR="0" lvl="0" indent="-228600" algn="l" rtl="0">
              <a:lnSpc>
                <a:spcPct val="90000"/>
              </a:lnSpc>
              <a:spcBef>
                <a:spcPts val="0"/>
              </a:spcBef>
              <a:buClr>
                <a:schemeClr val="dk1"/>
              </a:buClr>
              <a:buSzPct val="100000"/>
              <a:buFont typeface="Arial"/>
              <a:buChar char="•"/>
            </a:pPr>
            <a:r>
              <a:rPr lang="en-US" sz="3200" b="1" i="0" u="none" strike="noStrike" cap="none" baseline="0">
                <a:solidFill>
                  <a:schemeClr val="dk1"/>
                </a:solidFill>
                <a:latin typeface="Calibri"/>
                <a:ea typeface="Calibri"/>
                <a:cs typeface="Calibri"/>
                <a:sym typeface="Calibri"/>
              </a:rPr>
              <a:t>Imagine</a:t>
            </a:r>
            <a:r>
              <a:rPr lang="en-US" sz="2800" b="0" i="0" u="none" strike="noStrike" cap="none" baseline="0">
                <a:solidFill>
                  <a:schemeClr val="dk1"/>
                </a:solidFill>
                <a:latin typeface="Calibri"/>
                <a:ea typeface="Calibri"/>
                <a:cs typeface="Calibri"/>
                <a:sym typeface="Calibri"/>
              </a:rPr>
              <a:t> </a:t>
            </a:r>
            <a:r>
              <a:rPr lang="en-US" sz="2200" b="0" i="1" u="none" strike="noStrike" cap="none" baseline="0">
                <a:solidFill>
                  <a:schemeClr val="dk1"/>
                </a:solidFill>
                <a:latin typeface="Calibri"/>
                <a:ea typeface="Calibri"/>
                <a:cs typeface="Calibri"/>
                <a:sym typeface="Calibri"/>
              </a:rPr>
              <a:t>(10 min.)</a:t>
            </a:r>
          </a:p>
          <a:p>
            <a:pPr marL="685800" marR="0" lvl="1" indent="-228600" algn="l" rtl="0">
              <a:lnSpc>
                <a:spcPct val="90000"/>
              </a:lnSpc>
              <a:spcBef>
                <a:spcPts val="500"/>
              </a:spcBef>
              <a:buClr>
                <a:schemeClr val="dk1"/>
              </a:buClr>
              <a:buSzPct val="100000"/>
              <a:buFont typeface="Arial"/>
              <a:buChar char="•"/>
            </a:pPr>
            <a:r>
              <a:rPr lang="en-US" sz="2400" b="0" i="0" u="none" strike="noStrike" cap="none" baseline="0">
                <a:solidFill>
                  <a:schemeClr val="dk1"/>
                </a:solidFill>
                <a:latin typeface="Calibri"/>
                <a:ea typeface="Calibri"/>
                <a:cs typeface="Calibri"/>
                <a:sym typeface="Calibri"/>
              </a:rPr>
              <a:t>INDIVIDUALLY: observe available materials, and brainstorm and write design ideas </a:t>
            </a:r>
            <a:r>
              <a:rPr lang="en-US" sz="2200" b="0" i="1" u="none" strike="noStrike" cap="none" baseline="0">
                <a:solidFill>
                  <a:schemeClr val="dk1"/>
                </a:solidFill>
                <a:latin typeface="Calibri"/>
                <a:ea typeface="Calibri"/>
                <a:cs typeface="Calibri"/>
                <a:sym typeface="Calibri"/>
              </a:rPr>
              <a:t>(5 min.)</a:t>
            </a:r>
          </a:p>
          <a:p>
            <a:pPr marL="685800" marR="0" lvl="1" indent="-228600" algn="l" rtl="0">
              <a:lnSpc>
                <a:spcPct val="90000"/>
              </a:lnSpc>
              <a:spcBef>
                <a:spcPts val="500"/>
              </a:spcBef>
              <a:buClr>
                <a:schemeClr val="dk1"/>
              </a:buClr>
              <a:buSzPct val="100000"/>
              <a:buFont typeface="Arial"/>
              <a:buChar char="•"/>
            </a:pPr>
            <a:r>
              <a:rPr lang="en-US" sz="2400" b="0" i="0" u="none" strike="noStrike" cap="none" baseline="0">
                <a:solidFill>
                  <a:schemeClr val="dk1"/>
                </a:solidFill>
                <a:latin typeface="Calibri"/>
                <a:ea typeface="Calibri"/>
                <a:cs typeface="Calibri"/>
                <a:sym typeface="Calibri"/>
              </a:rPr>
              <a:t>TEAM: share individual ideas </a:t>
            </a:r>
            <a:r>
              <a:rPr lang="en-US" sz="2200" b="0" i="1" u="none" strike="noStrike" cap="none" baseline="0">
                <a:solidFill>
                  <a:schemeClr val="dk1"/>
                </a:solidFill>
                <a:latin typeface="Calibri"/>
                <a:ea typeface="Calibri"/>
                <a:cs typeface="Calibri"/>
                <a:sym typeface="Calibri"/>
              </a:rPr>
              <a:t>(5 min.) </a:t>
            </a:r>
          </a:p>
          <a:p>
            <a:pPr marL="228600" marR="0" lvl="0" indent="-228600" algn="l" rtl="0">
              <a:lnSpc>
                <a:spcPct val="90000"/>
              </a:lnSpc>
              <a:spcBef>
                <a:spcPts val="1000"/>
              </a:spcBef>
              <a:buClr>
                <a:schemeClr val="dk1"/>
              </a:buClr>
              <a:buSzPct val="100000"/>
              <a:buFont typeface="Arial"/>
              <a:buChar char="•"/>
            </a:pPr>
            <a:r>
              <a:rPr lang="en-US" sz="3200" b="1" i="0" u="none" strike="noStrike" cap="none" baseline="0">
                <a:solidFill>
                  <a:schemeClr val="dk1"/>
                </a:solidFill>
                <a:latin typeface="Calibri"/>
                <a:ea typeface="Calibri"/>
                <a:cs typeface="Calibri"/>
                <a:sym typeface="Calibri"/>
              </a:rPr>
              <a:t>Plan</a:t>
            </a:r>
            <a:r>
              <a:rPr lang="en-US" sz="2800" b="0" i="0" u="none" strike="noStrike" cap="none" baseline="0">
                <a:solidFill>
                  <a:schemeClr val="dk1"/>
                </a:solidFill>
                <a:latin typeface="Calibri"/>
                <a:ea typeface="Calibri"/>
                <a:cs typeface="Calibri"/>
                <a:sym typeface="Calibri"/>
              </a:rPr>
              <a:t> </a:t>
            </a:r>
            <a:r>
              <a:rPr lang="en-US" sz="2200" b="0" i="1" u="none" strike="noStrike" cap="none" baseline="0">
                <a:solidFill>
                  <a:schemeClr val="dk1"/>
                </a:solidFill>
                <a:latin typeface="Calibri"/>
                <a:ea typeface="Calibri"/>
                <a:cs typeface="Calibri"/>
                <a:sym typeface="Calibri"/>
              </a:rPr>
              <a:t>(5 min.)</a:t>
            </a:r>
          </a:p>
          <a:p>
            <a:pPr marL="685800" marR="0" lvl="1" indent="-228600" algn="l" rtl="0">
              <a:lnSpc>
                <a:spcPct val="90000"/>
              </a:lnSpc>
              <a:spcBef>
                <a:spcPts val="500"/>
              </a:spcBef>
              <a:buClr>
                <a:schemeClr val="dk1"/>
              </a:buClr>
              <a:buSzPct val="100000"/>
              <a:buFont typeface="Arial"/>
              <a:buChar char="•"/>
            </a:pPr>
            <a:r>
              <a:rPr lang="en-US" sz="2400" b="0" i="0" u="none" strike="noStrike" cap="none" baseline="0">
                <a:solidFill>
                  <a:schemeClr val="dk1"/>
                </a:solidFill>
                <a:latin typeface="Calibri"/>
                <a:ea typeface="Calibri"/>
                <a:cs typeface="Calibri"/>
                <a:sym typeface="Calibri"/>
              </a:rPr>
              <a:t>Choose and sketch a team design plan</a:t>
            </a:r>
          </a:p>
          <a:p>
            <a:pPr marL="228600" marR="0" lvl="0" indent="-228600" algn="l" rtl="0">
              <a:lnSpc>
                <a:spcPct val="90000"/>
              </a:lnSpc>
              <a:spcBef>
                <a:spcPts val="1000"/>
              </a:spcBef>
              <a:buClr>
                <a:schemeClr val="dk1"/>
              </a:buClr>
              <a:buSzPct val="100000"/>
              <a:buFont typeface="Arial"/>
              <a:buChar char="•"/>
            </a:pPr>
            <a:r>
              <a:rPr lang="en-US" sz="3200" b="1" i="0" u="none" strike="noStrike" cap="none" baseline="0">
                <a:solidFill>
                  <a:schemeClr val="dk1"/>
                </a:solidFill>
                <a:latin typeface="Calibri"/>
                <a:ea typeface="Calibri"/>
                <a:cs typeface="Calibri"/>
                <a:sym typeface="Calibri"/>
              </a:rPr>
              <a:t>Create</a:t>
            </a:r>
            <a:r>
              <a:rPr lang="en-US" sz="2800" b="0" i="0" u="none" strike="noStrike" cap="none" baseline="0">
                <a:solidFill>
                  <a:schemeClr val="dk1"/>
                </a:solidFill>
                <a:latin typeface="Calibri"/>
                <a:ea typeface="Calibri"/>
                <a:cs typeface="Calibri"/>
                <a:sym typeface="Calibri"/>
              </a:rPr>
              <a:t> </a:t>
            </a:r>
            <a:r>
              <a:rPr lang="en-US" sz="2200" b="0" i="1" u="none" strike="noStrike" cap="none" baseline="0">
                <a:solidFill>
                  <a:schemeClr val="dk1"/>
                </a:solidFill>
                <a:latin typeface="Calibri"/>
                <a:ea typeface="Calibri"/>
                <a:cs typeface="Calibri"/>
                <a:sym typeface="Calibri"/>
              </a:rPr>
              <a:t>(10 min.)</a:t>
            </a:r>
          </a:p>
          <a:p>
            <a:pPr marL="685800" marR="0" lvl="1" indent="-228600" algn="l" rtl="0">
              <a:lnSpc>
                <a:spcPct val="90000"/>
              </a:lnSpc>
              <a:spcBef>
                <a:spcPts val="500"/>
              </a:spcBef>
              <a:buClr>
                <a:schemeClr val="dk1"/>
              </a:buClr>
              <a:buSzPct val="100000"/>
              <a:buFont typeface="Arial"/>
              <a:buChar char="•"/>
            </a:pPr>
            <a:r>
              <a:rPr lang="en-US" sz="2400" b="0" i="0" u="none" strike="noStrike" cap="none" baseline="0">
                <a:solidFill>
                  <a:schemeClr val="dk1"/>
                </a:solidFill>
                <a:latin typeface="Calibri"/>
                <a:ea typeface="Calibri"/>
                <a:cs typeface="Calibri"/>
                <a:sym typeface="Calibri"/>
              </a:rPr>
              <a:t>Gather materials</a:t>
            </a:r>
          </a:p>
          <a:p>
            <a:pPr marL="685800" marR="0" lvl="1" indent="-228600" algn="l" rtl="0">
              <a:lnSpc>
                <a:spcPct val="90000"/>
              </a:lnSpc>
              <a:spcBef>
                <a:spcPts val="500"/>
              </a:spcBef>
              <a:buClr>
                <a:schemeClr val="dk1"/>
              </a:buClr>
              <a:buSzPct val="100000"/>
              <a:buFont typeface="Arial"/>
              <a:buChar char="•"/>
            </a:pPr>
            <a:r>
              <a:rPr lang="en-US" sz="2400" b="0" i="0" u="none" strike="noStrike" cap="none" baseline="0">
                <a:solidFill>
                  <a:schemeClr val="dk1"/>
                </a:solidFill>
                <a:latin typeface="Calibri"/>
                <a:ea typeface="Calibri"/>
                <a:cs typeface="Calibri"/>
                <a:sym typeface="Calibri"/>
              </a:rPr>
              <a:t>Construct your team design plan</a:t>
            </a:r>
          </a:p>
          <a:p>
            <a:pPr marL="228600" marR="0" lvl="0" indent="-228600" algn="l" rtl="0">
              <a:lnSpc>
                <a:spcPct val="90000"/>
              </a:lnSpc>
              <a:spcBef>
                <a:spcPts val="1000"/>
              </a:spcBef>
              <a:buClr>
                <a:schemeClr val="dk1"/>
              </a:buClr>
              <a:buSzPct val="100000"/>
              <a:buFont typeface="Arial"/>
              <a:buChar char="•"/>
            </a:pPr>
            <a:r>
              <a:rPr lang="en-US" sz="3200" b="1" i="0" u="none" strike="noStrike" cap="none" baseline="0">
                <a:solidFill>
                  <a:schemeClr val="dk1"/>
                </a:solidFill>
                <a:latin typeface="Calibri"/>
                <a:ea typeface="Calibri"/>
                <a:cs typeface="Calibri"/>
                <a:sym typeface="Calibri"/>
              </a:rPr>
              <a:t>Improve and Test </a:t>
            </a:r>
            <a:r>
              <a:rPr lang="en-US" sz="2000" b="0" i="1" u="none" strike="noStrike" cap="none" baseline="0">
                <a:solidFill>
                  <a:schemeClr val="dk1"/>
                </a:solidFill>
                <a:latin typeface="Calibri"/>
                <a:ea typeface="Calibri"/>
                <a:cs typeface="Calibri"/>
                <a:sym typeface="Calibri"/>
              </a:rPr>
              <a:t>(10 min.)</a:t>
            </a:r>
          </a:p>
        </p:txBody>
      </p:sp>
      <p:pic>
        <p:nvPicPr>
          <p:cNvPr id="224" name="Shape 224"/>
          <p:cNvPicPr preferRelativeResize="0"/>
          <p:nvPr/>
        </p:nvPicPr>
        <p:blipFill>
          <a:blip r:embed="rId5">
            <a:alphaModFix/>
          </a:blip>
          <a:stretch>
            <a:fillRect/>
          </a:stretch>
        </p:blipFill>
        <p:spPr>
          <a:xfrm>
            <a:off x="0" y="5869675"/>
            <a:ext cx="1192799" cy="988325"/>
          </a:xfrm>
          <a:prstGeom prst="rect">
            <a:avLst/>
          </a:prstGeom>
          <a:noFill/>
          <a:ln>
            <a:noFill/>
          </a:ln>
        </p:spPr>
      </p:pic>
    </p:spTree>
  </p:cSld>
  <p:clrMapOvr>
    <a:masterClrMapping/>
  </p:clrMapOvr>
  <p:transition spd="slow">
    <p:cut/>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29"/>
        <p:cNvGrpSpPr/>
        <p:nvPr/>
      </p:nvGrpSpPr>
      <p:grpSpPr>
        <a:xfrm>
          <a:off x="0" y="0"/>
          <a:ext cx="0" cy="0"/>
          <a:chOff x="0" y="0"/>
          <a:chExt cx="0" cy="0"/>
        </a:xfrm>
      </p:grpSpPr>
      <p:sp>
        <p:nvSpPr>
          <p:cNvPr id="230" name="Shape 230"/>
          <p:cNvSpPr/>
          <p:nvPr/>
        </p:nvSpPr>
        <p:spPr>
          <a:xfrm>
            <a:off x="9384517" y="6164512"/>
            <a:ext cx="1516762" cy="215443"/>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800" b="0" i="0" u="sng" strike="noStrike" cap="none" baseline="0">
                <a:solidFill>
                  <a:schemeClr val="hlink"/>
                </a:solidFill>
                <a:latin typeface="Calibri"/>
                <a:ea typeface="Calibri"/>
                <a:cs typeface="Calibri"/>
                <a:sym typeface="Calibri"/>
                <a:hlinkClick r:id="rId3"/>
              </a:rPr>
              <a:t>www.engineeringmessages.org</a:t>
            </a:r>
            <a:r>
              <a:rPr lang="en-US" sz="800" b="0" i="0" u="none" strike="noStrike" cap="none" baseline="0">
                <a:solidFill>
                  <a:schemeClr val="dk1"/>
                </a:solidFill>
                <a:latin typeface="Calibri"/>
                <a:ea typeface="Calibri"/>
                <a:cs typeface="Calibri"/>
                <a:sym typeface="Calibri"/>
              </a:rPr>
              <a:t> </a:t>
            </a:r>
          </a:p>
        </p:txBody>
      </p:sp>
      <p:sp>
        <p:nvSpPr>
          <p:cNvPr id="231" name="Shape 231"/>
          <p:cNvSpPr txBox="1">
            <a:spLocks noGrp="1"/>
          </p:cNvSpPr>
          <p:nvPr>
            <p:ph type="title"/>
          </p:nvPr>
        </p:nvSpPr>
        <p:spPr>
          <a:xfrm>
            <a:off x="280675" y="191968"/>
            <a:ext cx="10515599" cy="982764"/>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dk1"/>
              </a:buClr>
              <a:buSzPct val="25000"/>
              <a:buFont typeface="Calibri"/>
              <a:buNone/>
            </a:pPr>
            <a:r>
              <a:rPr lang="en-US" sz="5400" b="1" i="0" u="none" strike="noStrike" cap="none" baseline="0">
                <a:solidFill>
                  <a:schemeClr val="dk1"/>
                </a:solidFill>
                <a:latin typeface="Calibri"/>
                <a:ea typeface="Calibri"/>
                <a:cs typeface="Calibri"/>
                <a:sym typeface="Calibri"/>
              </a:rPr>
              <a:t>Design Reflection</a:t>
            </a:r>
          </a:p>
        </p:txBody>
      </p:sp>
      <p:sp>
        <p:nvSpPr>
          <p:cNvPr id="232" name="Shape 232"/>
          <p:cNvSpPr txBox="1">
            <a:spLocks noGrp="1"/>
          </p:cNvSpPr>
          <p:nvPr>
            <p:ph type="body" idx="1"/>
          </p:nvPr>
        </p:nvSpPr>
        <p:spPr>
          <a:xfrm>
            <a:off x="431800" y="1117600"/>
            <a:ext cx="11480800" cy="5613399"/>
          </a:xfrm>
          <a:prstGeom prst="rect">
            <a:avLst/>
          </a:prstGeom>
          <a:noFill/>
          <a:ln>
            <a:noFill/>
          </a:ln>
        </p:spPr>
        <p:txBody>
          <a:bodyPr lIns="91425" tIns="45700" rIns="91425" bIns="45700" anchor="t" anchorCtr="0">
            <a:noAutofit/>
          </a:bodyPr>
          <a:lstStyle/>
          <a:p>
            <a:pPr marL="228600" marR="0" lvl="0" indent="-203200" algn="l" rtl="0">
              <a:lnSpc>
                <a:spcPct val="110000"/>
              </a:lnSpc>
              <a:spcBef>
                <a:spcPts val="0"/>
              </a:spcBef>
              <a:buClr>
                <a:schemeClr val="dk1"/>
              </a:buClr>
              <a:buSzPct val="100000"/>
              <a:buFont typeface="Arial"/>
              <a:buChar char="•"/>
            </a:pPr>
            <a:r>
              <a:rPr lang="en-US" sz="3000" b="0" i="0" u="none" strike="noStrike" cap="none" baseline="0">
                <a:solidFill>
                  <a:schemeClr val="dk1"/>
                </a:solidFill>
                <a:latin typeface="Calibri"/>
                <a:ea typeface="Calibri"/>
                <a:cs typeface="Calibri"/>
                <a:sym typeface="Calibri"/>
              </a:rPr>
              <a:t>What went well? Not so well?  Why?</a:t>
            </a:r>
          </a:p>
          <a:p>
            <a:pPr marL="228600" marR="0" lvl="0" indent="-203200" algn="l" rtl="0">
              <a:lnSpc>
                <a:spcPct val="110000"/>
              </a:lnSpc>
              <a:spcBef>
                <a:spcPts val="1000"/>
              </a:spcBef>
              <a:buClr>
                <a:schemeClr val="dk1"/>
              </a:buClr>
              <a:buSzPct val="100000"/>
              <a:buFont typeface="Arial"/>
              <a:buChar char="•"/>
            </a:pPr>
            <a:r>
              <a:rPr lang="en-US" sz="3000" b="0" i="0" u="none" strike="noStrike" cap="none" baseline="0">
                <a:solidFill>
                  <a:schemeClr val="dk1"/>
                </a:solidFill>
                <a:latin typeface="Calibri"/>
                <a:ea typeface="Calibri"/>
                <a:cs typeface="Calibri"/>
                <a:sym typeface="Calibri"/>
              </a:rPr>
              <a:t>What aspects of other team designs stood out to you?  </a:t>
            </a:r>
          </a:p>
          <a:p>
            <a:pPr marL="228600" marR="0" lvl="0" indent="-203200" algn="l" rtl="0">
              <a:lnSpc>
                <a:spcPct val="110000"/>
              </a:lnSpc>
              <a:spcBef>
                <a:spcPts val="1000"/>
              </a:spcBef>
              <a:buClr>
                <a:schemeClr val="dk1"/>
              </a:buClr>
              <a:buSzPct val="100000"/>
              <a:buFont typeface="Arial"/>
              <a:buChar char="•"/>
            </a:pPr>
            <a:r>
              <a:rPr lang="en-US" sz="3000" b="0" i="0" u="none" strike="noStrike" cap="none" baseline="0">
                <a:solidFill>
                  <a:schemeClr val="dk1"/>
                </a:solidFill>
                <a:latin typeface="Calibri"/>
                <a:ea typeface="Calibri"/>
                <a:cs typeface="Calibri"/>
                <a:sym typeface="Calibri"/>
              </a:rPr>
              <a:t>Did other designs give you ideas for ways to improve your design?</a:t>
            </a:r>
          </a:p>
          <a:p>
            <a:pPr marL="228600" marR="0" lvl="0" indent="-203200" algn="l" rtl="0">
              <a:lnSpc>
                <a:spcPct val="110000"/>
              </a:lnSpc>
              <a:spcBef>
                <a:spcPts val="1000"/>
              </a:spcBef>
              <a:buClr>
                <a:schemeClr val="dk1"/>
              </a:buClr>
              <a:buSzPct val="100000"/>
              <a:buFont typeface="Arial"/>
              <a:buChar char="•"/>
            </a:pPr>
            <a:r>
              <a:rPr lang="en-US" sz="3000" b="0" i="0" u="none" strike="noStrike" cap="none" baseline="0">
                <a:solidFill>
                  <a:schemeClr val="dk1"/>
                </a:solidFill>
                <a:latin typeface="Calibri"/>
                <a:ea typeface="Calibri"/>
                <a:cs typeface="Calibri"/>
                <a:sym typeface="Calibri"/>
              </a:rPr>
              <a:t>What modifications would you make if we had time to complete the design challenge again?</a:t>
            </a:r>
          </a:p>
          <a:p>
            <a:pPr marL="228600" marR="0" lvl="0" indent="-203200" algn="l" rtl="0">
              <a:lnSpc>
                <a:spcPct val="110000"/>
              </a:lnSpc>
              <a:spcBef>
                <a:spcPts val="1000"/>
              </a:spcBef>
              <a:buClr>
                <a:schemeClr val="dk1"/>
              </a:buClr>
              <a:buSzPct val="100000"/>
              <a:buFont typeface="Arial"/>
              <a:buChar char="•"/>
            </a:pPr>
            <a:r>
              <a:rPr lang="en-US" sz="3000" b="0" i="0" u="none" strike="noStrike" cap="none" baseline="0">
                <a:solidFill>
                  <a:schemeClr val="dk1"/>
                </a:solidFill>
                <a:latin typeface="Calibri"/>
                <a:ea typeface="Calibri"/>
                <a:cs typeface="Calibri"/>
                <a:sym typeface="Calibri"/>
              </a:rPr>
              <a:t>How did the materials affect the ability for the houses to withstand the forces applied to them?</a:t>
            </a:r>
          </a:p>
        </p:txBody>
      </p:sp>
      <p:pic>
        <p:nvPicPr>
          <p:cNvPr id="233" name="Shape 233"/>
          <p:cNvPicPr preferRelativeResize="0"/>
          <p:nvPr/>
        </p:nvPicPr>
        <p:blipFill>
          <a:blip r:embed="rId4">
            <a:alphaModFix/>
          </a:blip>
          <a:stretch>
            <a:fillRect/>
          </a:stretch>
        </p:blipFill>
        <p:spPr>
          <a:xfrm>
            <a:off x="0" y="5875250"/>
            <a:ext cx="1186077" cy="982750"/>
          </a:xfrm>
          <a:prstGeom prst="rect">
            <a:avLst/>
          </a:prstGeom>
          <a:noFill/>
          <a:ln>
            <a:noFill/>
          </a:ln>
        </p:spPr>
      </p:pic>
    </p:spTree>
  </p:cSld>
  <p:clrMapOvr>
    <a:masterClrMapping/>
  </p:clrMapOvr>
  <p:transition spd="slow">
    <p:cut/>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38"/>
        <p:cNvGrpSpPr/>
        <p:nvPr/>
      </p:nvGrpSpPr>
      <p:grpSpPr>
        <a:xfrm>
          <a:off x="0" y="0"/>
          <a:ext cx="0" cy="0"/>
          <a:chOff x="0" y="0"/>
          <a:chExt cx="0" cy="0"/>
        </a:xfrm>
      </p:grpSpPr>
      <p:sp>
        <p:nvSpPr>
          <p:cNvPr id="239" name="Shape 239"/>
          <p:cNvSpPr/>
          <p:nvPr/>
        </p:nvSpPr>
        <p:spPr>
          <a:xfrm>
            <a:off x="9384517" y="6164512"/>
            <a:ext cx="1516762" cy="215443"/>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800" b="0" i="0" u="sng" strike="noStrike" cap="none" baseline="0">
                <a:solidFill>
                  <a:schemeClr val="hlink"/>
                </a:solidFill>
                <a:latin typeface="Calibri"/>
                <a:ea typeface="Calibri"/>
                <a:cs typeface="Calibri"/>
                <a:sym typeface="Calibri"/>
                <a:hlinkClick r:id="rId3"/>
              </a:rPr>
              <a:t>www.engineeringmessages.org</a:t>
            </a:r>
            <a:r>
              <a:rPr lang="en-US" sz="800" b="0" i="0" u="none" strike="noStrike" cap="none" baseline="0">
                <a:solidFill>
                  <a:schemeClr val="dk1"/>
                </a:solidFill>
                <a:latin typeface="Calibri"/>
                <a:ea typeface="Calibri"/>
                <a:cs typeface="Calibri"/>
                <a:sym typeface="Calibri"/>
              </a:rPr>
              <a:t> </a:t>
            </a:r>
          </a:p>
        </p:txBody>
      </p:sp>
      <p:sp>
        <p:nvSpPr>
          <p:cNvPr id="240" name="Shape 240"/>
          <p:cNvSpPr txBox="1">
            <a:spLocks noGrp="1"/>
          </p:cNvSpPr>
          <p:nvPr>
            <p:ph type="title"/>
          </p:nvPr>
        </p:nvSpPr>
        <p:spPr>
          <a:xfrm>
            <a:off x="246112" y="132013"/>
            <a:ext cx="10515599" cy="1045228"/>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dk1"/>
              </a:buClr>
              <a:buSzPct val="25000"/>
              <a:buFont typeface="Calibri"/>
              <a:buNone/>
            </a:pPr>
            <a:r>
              <a:rPr lang="en-US" sz="5400" b="1" i="0" u="none" strike="noStrike" cap="none" baseline="0">
                <a:solidFill>
                  <a:schemeClr val="dk1"/>
                </a:solidFill>
                <a:latin typeface="Calibri"/>
                <a:ea typeface="Calibri"/>
                <a:cs typeface="Calibri"/>
                <a:sym typeface="Calibri"/>
              </a:rPr>
              <a:t>Wrap Up</a:t>
            </a:r>
          </a:p>
        </p:txBody>
      </p:sp>
      <p:sp>
        <p:nvSpPr>
          <p:cNvPr id="241" name="Shape 241"/>
          <p:cNvSpPr txBox="1">
            <a:spLocks noGrp="1"/>
          </p:cNvSpPr>
          <p:nvPr>
            <p:ph type="body" idx="1"/>
          </p:nvPr>
        </p:nvSpPr>
        <p:spPr>
          <a:xfrm>
            <a:off x="499650" y="1165990"/>
            <a:ext cx="10929860" cy="2186231"/>
          </a:xfrm>
          <a:prstGeom prst="rect">
            <a:avLst/>
          </a:prstGeom>
          <a:noFill/>
          <a:ln>
            <a:noFill/>
          </a:ln>
        </p:spPr>
        <p:txBody>
          <a:bodyPr lIns="91425" tIns="45700" rIns="91425" bIns="45700" anchor="t" anchorCtr="0">
            <a:noAutofit/>
          </a:bodyPr>
          <a:lstStyle/>
          <a:p>
            <a:pPr marL="0" marR="0" lvl="0" indent="0" algn="l" rtl="0">
              <a:lnSpc>
                <a:spcPct val="80000"/>
              </a:lnSpc>
              <a:spcBef>
                <a:spcPts val="0"/>
              </a:spcBef>
              <a:buClr>
                <a:schemeClr val="dk1"/>
              </a:buClr>
              <a:buFont typeface="Arial"/>
              <a:buNone/>
            </a:pPr>
            <a:endParaRPr sz="2800" b="0" i="0" u="none" strike="noStrike" cap="none" baseline="0">
              <a:solidFill>
                <a:schemeClr val="dk1"/>
              </a:solidFill>
              <a:latin typeface="Calibri"/>
              <a:ea typeface="Calibri"/>
              <a:cs typeface="Calibri"/>
              <a:sym typeface="Calibri"/>
            </a:endParaRPr>
          </a:p>
          <a:p>
            <a:pPr marL="228600" marR="0" lvl="0" indent="-228600" algn="l" rtl="0">
              <a:lnSpc>
                <a:spcPct val="80000"/>
              </a:lnSpc>
              <a:spcBef>
                <a:spcPts val="1000"/>
              </a:spcBef>
              <a:buClr>
                <a:schemeClr val="dk1"/>
              </a:buClr>
              <a:buSzPct val="100000"/>
              <a:buFont typeface="Arial"/>
              <a:buChar char="•"/>
            </a:pPr>
            <a:r>
              <a:rPr lang="en-US" sz="3600" b="0" i="0" u="none" strike="noStrike" cap="none" baseline="0">
                <a:solidFill>
                  <a:schemeClr val="dk1"/>
                </a:solidFill>
                <a:latin typeface="Calibri"/>
                <a:ea typeface="Calibri"/>
                <a:cs typeface="Calibri"/>
                <a:sym typeface="Calibri"/>
              </a:rPr>
              <a:t>What ideas do you have for engineering a better world?</a:t>
            </a:r>
          </a:p>
          <a:p>
            <a:pPr marL="0" marR="0" lvl="0" indent="0" algn="l" rtl="0">
              <a:lnSpc>
                <a:spcPct val="80000"/>
              </a:lnSpc>
              <a:spcBef>
                <a:spcPts val="1000"/>
              </a:spcBef>
              <a:buClr>
                <a:schemeClr val="dk1"/>
              </a:buClr>
              <a:buFont typeface="Arial"/>
              <a:buNone/>
            </a:pPr>
            <a:endParaRPr sz="3600" b="0" i="0" u="none" strike="noStrike" cap="none" baseline="0">
              <a:solidFill>
                <a:schemeClr val="dk1"/>
              </a:solidFill>
              <a:latin typeface="Calibri"/>
              <a:ea typeface="Calibri"/>
              <a:cs typeface="Calibri"/>
              <a:sym typeface="Calibri"/>
            </a:endParaRPr>
          </a:p>
          <a:p>
            <a:pPr marL="228600" marR="0" lvl="0" indent="-228600" algn="l" rtl="0">
              <a:lnSpc>
                <a:spcPct val="80000"/>
              </a:lnSpc>
              <a:spcBef>
                <a:spcPts val="1000"/>
              </a:spcBef>
              <a:buClr>
                <a:schemeClr val="dk1"/>
              </a:buClr>
              <a:buSzPct val="100000"/>
              <a:buFont typeface="Arial"/>
              <a:buChar char="•"/>
            </a:pPr>
            <a:r>
              <a:rPr lang="en-US" sz="3600" b="0" i="0" u="none" strike="noStrike" cap="none" baseline="0">
                <a:solidFill>
                  <a:schemeClr val="dk1"/>
                </a:solidFill>
                <a:latin typeface="Calibri"/>
                <a:ea typeface="Calibri"/>
                <a:cs typeface="Calibri"/>
                <a:sym typeface="Calibri"/>
              </a:rPr>
              <a:t>How can you turn ideas into reality?</a:t>
            </a:r>
          </a:p>
        </p:txBody>
      </p:sp>
      <p:pic>
        <p:nvPicPr>
          <p:cNvPr id="242" name="Shape 242"/>
          <p:cNvPicPr preferRelativeResize="0"/>
          <p:nvPr/>
        </p:nvPicPr>
        <p:blipFill rotWithShape="1">
          <a:blip r:embed="rId4">
            <a:alphaModFix/>
          </a:blip>
          <a:srcRect t="8191"/>
          <a:stretch/>
        </p:blipFill>
        <p:spPr>
          <a:xfrm>
            <a:off x="7744588" y="2204998"/>
            <a:ext cx="3950072" cy="4518918"/>
          </a:xfrm>
          <a:prstGeom prst="rect">
            <a:avLst/>
          </a:prstGeom>
          <a:noFill/>
          <a:ln>
            <a:noFill/>
          </a:ln>
        </p:spPr>
      </p:pic>
      <p:pic>
        <p:nvPicPr>
          <p:cNvPr id="243" name="Shape 243"/>
          <p:cNvPicPr preferRelativeResize="0"/>
          <p:nvPr/>
        </p:nvPicPr>
        <p:blipFill>
          <a:blip r:embed="rId5">
            <a:alphaModFix/>
          </a:blip>
          <a:stretch>
            <a:fillRect/>
          </a:stretch>
        </p:blipFill>
        <p:spPr>
          <a:xfrm>
            <a:off x="0" y="5952325"/>
            <a:ext cx="1093049" cy="905675"/>
          </a:xfrm>
          <a:prstGeom prst="rect">
            <a:avLst/>
          </a:prstGeom>
          <a:noFill/>
          <a:ln>
            <a:noFill/>
          </a:ln>
        </p:spPr>
      </p:pic>
    </p:spTree>
  </p:cSld>
  <p:clrMapOvr>
    <a:masterClrMapping/>
  </p:clrMapOvr>
  <p:transition spd="slow">
    <p:cut/>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48"/>
        <p:cNvGrpSpPr/>
        <p:nvPr/>
      </p:nvGrpSpPr>
      <p:grpSpPr>
        <a:xfrm>
          <a:off x="0" y="0"/>
          <a:ext cx="0" cy="0"/>
          <a:chOff x="0" y="0"/>
          <a:chExt cx="0" cy="0"/>
        </a:xfrm>
      </p:grpSpPr>
      <p:sp>
        <p:nvSpPr>
          <p:cNvPr id="249" name="Shape 249"/>
          <p:cNvSpPr txBox="1">
            <a:spLocks noGrp="1"/>
          </p:cNvSpPr>
          <p:nvPr>
            <p:ph type="body" idx="1"/>
          </p:nvPr>
        </p:nvSpPr>
        <p:spPr>
          <a:xfrm>
            <a:off x="838200" y="629587"/>
            <a:ext cx="5392903" cy="5547376"/>
          </a:xfrm>
          <a:prstGeom prst="rect">
            <a:avLst/>
          </a:prstGeom>
          <a:noFill/>
          <a:ln>
            <a:noFill/>
          </a:ln>
        </p:spPr>
        <p:txBody>
          <a:bodyPr lIns="91425" tIns="45700" rIns="91425" bIns="45700" anchor="t" anchorCtr="0">
            <a:noAutofit/>
          </a:bodyPr>
          <a:lstStyle/>
          <a:p>
            <a:pPr marL="0" marR="0" lvl="0" indent="0" algn="ctr" rtl="0">
              <a:lnSpc>
                <a:spcPct val="90000"/>
              </a:lnSpc>
              <a:spcBef>
                <a:spcPts val="0"/>
              </a:spcBef>
              <a:buClr>
                <a:schemeClr val="dk1"/>
              </a:buClr>
              <a:buSzPct val="25000"/>
              <a:buFont typeface="Arial"/>
              <a:buNone/>
            </a:pPr>
            <a:r>
              <a:rPr lang="en-US" sz="2800" b="0" i="1" u="none" strike="noStrike" cap="none" baseline="0">
                <a:solidFill>
                  <a:schemeClr val="dk1"/>
                </a:solidFill>
                <a:latin typeface="Calibri"/>
                <a:ea typeface="Calibri"/>
                <a:cs typeface="Calibri"/>
                <a:sym typeface="Calibri"/>
              </a:rPr>
              <a:t>This material is based upon work supported by the National Science Foundation under Grant No. EEC – 1009607 and through EiF grant 14.06</a:t>
            </a:r>
          </a:p>
          <a:p>
            <a:pPr marL="0" marR="0" lvl="0" indent="0" algn="l" rtl="0">
              <a:lnSpc>
                <a:spcPct val="90000"/>
              </a:lnSpc>
              <a:spcBef>
                <a:spcPts val="1000"/>
              </a:spcBef>
              <a:buClr>
                <a:schemeClr val="dk1"/>
              </a:buClr>
              <a:buSzPct val="25000"/>
              <a:buFont typeface="Arial"/>
              <a:buNone/>
            </a:pPr>
            <a:r>
              <a:rPr lang="en-US" sz="2800" b="0" i="1" u="none" strike="noStrike" cap="none" baseline="0">
                <a:solidFill>
                  <a:schemeClr val="dk1"/>
                </a:solidFill>
                <a:latin typeface="Calibri"/>
                <a:ea typeface="Calibri"/>
                <a:cs typeface="Calibri"/>
                <a:sym typeface="Calibri"/>
              </a:rPr>
              <a:t>References:</a:t>
            </a:r>
          </a:p>
          <a:p>
            <a:pPr marL="228600" marR="0" lvl="0" indent="-228600" algn="l" rtl="0">
              <a:lnSpc>
                <a:spcPct val="90000"/>
              </a:lnSpc>
              <a:spcBef>
                <a:spcPts val="0"/>
              </a:spcBef>
              <a:buClr>
                <a:schemeClr val="dk1"/>
              </a:buClr>
              <a:buSzPct val="25000"/>
              <a:buFont typeface="Arial"/>
              <a:buNone/>
            </a:pPr>
            <a:r>
              <a:rPr lang="en-US" sz="1400" b="0" i="0" u="none" strike="noStrike" cap="none" baseline="0">
                <a:solidFill>
                  <a:srgbClr val="000000"/>
                </a:solidFill>
                <a:latin typeface="Calibri"/>
                <a:ea typeface="Calibri"/>
                <a:cs typeface="Calibri"/>
                <a:sym typeface="Calibri"/>
              </a:rPr>
              <a:t>Smooth Operator Presentation by Margaret Pinnell</a:t>
            </a:r>
          </a:p>
          <a:p>
            <a:pPr marL="228600" marR="0" lvl="0" indent="-228600" algn="l" rtl="0">
              <a:lnSpc>
                <a:spcPct val="90000"/>
              </a:lnSpc>
              <a:spcBef>
                <a:spcPts val="0"/>
              </a:spcBef>
              <a:buClr>
                <a:schemeClr val="dk1"/>
              </a:buClr>
              <a:buSzPct val="25000"/>
              <a:buFont typeface="Arial"/>
              <a:buNone/>
            </a:pPr>
            <a:r>
              <a:rPr lang="en-US" sz="1400" b="0" i="1" u="none" strike="noStrike" cap="none" baseline="0">
                <a:solidFill>
                  <a:srgbClr val="000000"/>
                </a:solidFill>
                <a:latin typeface="Calibri"/>
                <a:ea typeface="Calibri"/>
                <a:cs typeface="Calibri"/>
                <a:sym typeface="Calibri"/>
              </a:rPr>
              <a:t>This work is sponsored in part by the Engineering Information Foundation Grant EiF14.06 and the National Science Foundation Grant under Grant No EEC-1009607 </a:t>
            </a:r>
          </a:p>
          <a:p>
            <a:pPr marL="228600" marR="0" lvl="0" indent="-228600" algn="l" rtl="0">
              <a:lnSpc>
                <a:spcPct val="115000"/>
              </a:lnSpc>
              <a:spcBef>
                <a:spcPts val="0"/>
              </a:spcBef>
              <a:buClr>
                <a:schemeClr val="dk1"/>
              </a:buClr>
              <a:buFont typeface="Arial"/>
              <a:buNone/>
            </a:pPr>
            <a:endParaRPr sz="1400" b="0" i="0" u="none" strike="noStrike" cap="none" baseline="0">
              <a:solidFill>
                <a:srgbClr val="000000"/>
              </a:solidFill>
              <a:latin typeface="Calibri"/>
              <a:ea typeface="Calibri"/>
              <a:cs typeface="Calibri"/>
              <a:sym typeface="Calibri"/>
            </a:endParaRPr>
          </a:p>
          <a:p>
            <a:pPr marL="228600" marR="0" lvl="0" indent="-228600" algn="l" rtl="0">
              <a:lnSpc>
                <a:spcPct val="115000"/>
              </a:lnSpc>
              <a:spcBef>
                <a:spcPts val="0"/>
              </a:spcBef>
              <a:buClr>
                <a:schemeClr val="dk1"/>
              </a:buClr>
              <a:buSzPct val="25000"/>
              <a:buFont typeface="Arial"/>
              <a:buNone/>
            </a:pPr>
            <a:r>
              <a:rPr lang="en-US" sz="1400" b="0" i="0" u="none" strike="noStrike" cap="none" baseline="0">
                <a:solidFill>
                  <a:schemeClr val="dk1"/>
                </a:solidFill>
                <a:latin typeface="Calibri"/>
                <a:ea typeface="Calibri"/>
                <a:cs typeface="Calibri"/>
                <a:sym typeface="Calibri"/>
              </a:rPr>
              <a:t>Engineering for the Three Little Pigs</a:t>
            </a:r>
            <a:r>
              <a:rPr lang="en-US" sz="1400" b="0" i="0" u="none" strike="noStrike" cap="none" baseline="0">
                <a:solidFill>
                  <a:srgbClr val="000000"/>
                </a:solidFill>
                <a:latin typeface="Calibri"/>
                <a:ea typeface="Calibri"/>
                <a:cs typeface="Calibri"/>
                <a:sym typeface="Calibri"/>
              </a:rPr>
              <a:t>	</a:t>
            </a:r>
          </a:p>
          <a:p>
            <a:pPr marL="228600" marR="0" lvl="0" indent="-228600" algn="l" rtl="0">
              <a:lnSpc>
                <a:spcPct val="115000"/>
              </a:lnSpc>
              <a:spcBef>
                <a:spcPts val="0"/>
              </a:spcBef>
              <a:buClr>
                <a:schemeClr val="dk1"/>
              </a:buClr>
              <a:buSzPct val="25000"/>
              <a:buFont typeface="Arial"/>
              <a:buNone/>
            </a:pPr>
            <a:r>
              <a:rPr lang="en-US" sz="1400" b="0" i="1" u="sng" strike="noStrike" cap="none" baseline="0">
                <a:solidFill>
                  <a:schemeClr val="hlink"/>
                </a:solidFill>
                <a:latin typeface="Calibri"/>
                <a:ea typeface="Calibri"/>
                <a:cs typeface="Calibri"/>
                <a:sym typeface="Calibri"/>
                <a:hlinkClick r:id="rId3"/>
              </a:rPr>
              <a:t>http://teachers.egfi-k12.org/3-little-pigs/</a:t>
            </a:r>
          </a:p>
          <a:p>
            <a:pPr marL="228600" marR="0" lvl="0" indent="-228600" algn="l" rtl="0">
              <a:lnSpc>
                <a:spcPct val="115000"/>
              </a:lnSpc>
              <a:spcBef>
                <a:spcPts val="0"/>
              </a:spcBef>
              <a:buClr>
                <a:schemeClr val="dk1"/>
              </a:buClr>
              <a:buFont typeface="Arial"/>
              <a:buNone/>
            </a:pPr>
            <a:endParaRPr sz="1400" b="0" i="1" u="none" strike="noStrike" cap="none" baseline="0">
              <a:solidFill>
                <a:srgbClr val="000000"/>
              </a:solidFill>
              <a:latin typeface="Calibri"/>
              <a:ea typeface="Calibri"/>
              <a:cs typeface="Calibri"/>
              <a:sym typeface="Calibri"/>
            </a:endParaRPr>
          </a:p>
          <a:p>
            <a:pPr marL="228600" marR="0" lvl="0" indent="-228600" algn="l" rtl="0">
              <a:lnSpc>
                <a:spcPct val="115000"/>
              </a:lnSpc>
              <a:spcBef>
                <a:spcPts val="0"/>
              </a:spcBef>
              <a:buClr>
                <a:schemeClr val="dk1"/>
              </a:buClr>
              <a:buSzPct val="25000"/>
              <a:buFont typeface="Arial"/>
              <a:buNone/>
            </a:pPr>
            <a:r>
              <a:rPr lang="en-US" sz="1400" b="0" i="0" u="none" strike="noStrike" cap="none" baseline="0">
                <a:solidFill>
                  <a:schemeClr val="dk1"/>
                </a:solidFill>
                <a:latin typeface="Calibri"/>
                <a:ea typeface="Calibri"/>
                <a:cs typeface="Calibri"/>
                <a:sym typeface="Calibri"/>
              </a:rPr>
              <a:t>Ohio's new learning standards. </a:t>
            </a:r>
            <a:r>
              <a:rPr lang="en-US" sz="1400" b="0" i="1" u="none" strike="noStrike" cap="none" baseline="0">
                <a:solidFill>
                  <a:schemeClr val="dk1"/>
                </a:solidFill>
                <a:latin typeface="Calibri"/>
                <a:ea typeface="Calibri"/>
                <a:cs typeface="Calibri"/>
                <a:sym typeface="Calibri"/>
              </a:rPr>
              <a:t>Ohio department of education</a:t>
            </a:r>
            <a:r>
              <a:rPr lang="en-US" sz="1400" b="0" i="0" u="none" strike="noStrike" cap="none" baseline="0">
                <a:solidFill>
                  <a:schemeClr val="dk1"/>
                </a:solidFill>
                <a:latin typeface="Calibri"/>
                <a:ea typeface="Calibri"/>
                <a:cs typeface="Calibri"/>
                <a:sym typeface="Calibri"/>
              </a:rPr>
              <a:t>.  08 Aug 2014.  Retrieved from: </a:t>
            </a:r>
            <a:r>
              <a:rPr lang="en-US" sz="1400" b="0" i="0" u="sng" strike="noStrike" cap="none" baseline="0">
                <a:solidFill>
                  <a:schemeClr val="hlink"/>
                </a:solidFill>
                <a:latin typeface="Calibri"/>
                <a:ea typeface="Calibri"/>
                <a:cs typeface="Calibri"/>
                <a:sym typeface="Calibri"/>
                <a:hlinkClick r:id="rId4"/>
              </a:rPr>
              <a:t>http://education.ohio.gov/Topics/Ohio-s-New-Learning-Standards/Ohios-New-Learning-Standards</a:t>
            </a:r>
            <a:r>
              <a:rPr lang="en-US" sz="1400" b="0" i="0" u="none" strike="noStrike" cap="none" baseline="0">
                <a:solidFill>
                  <a:schemeClr val="dk1"/>
                </a:solidFill>
                <a:latin typeface="Calibri"/>
                <a:ea typeface="Calibri"/>
                <a:cs typeface="Calibri"/>
                <a:sym typeface="Calibri"/>
              </a:rPr>
              <a:t> </a:t>
            </a:r>
          </a:p>
          <a:p>
            <a:pPr marL="228600" marR="0" lvl="0" indent="-228600" algn="l" rtl="0">
              <a:lnSpc>
                <a:spcPct val="115000"/>
              </a:lnSpc>
              <a:spcBef>
                <a:spcPts val="0"/>
              </a:spcBef>
              <a:buClr>
                <a:schemeClr val="dk1"/>
              </a:buClr>
              <a:buFont typeface="Arial"/>
              <a:buNone/>
            </a:pPr>
            <a:endParaRPr sz="1400" b="0" i="1" u="none" strike="noStrike" cap="none" baseline="0">
              <a:solidFill>
                <a:srgbClr val="000000"/>
              </a:solidFill>
              <a:latin typeface="Calibri"/>
              <a:ea typeface="Calibri"/>
              <a:cs typeface="Calibri"/>
              <a:sym typeface="Calibri"/>
            </a:endParaRPr>
          </a:p>
          <a:p>
            <a:pPr marL="228600" marR="0" lvl="0" indent="-228600" algn="l" rtl="0">
              <a:lnSpc>
                <a:spcPct val="115000"/>
              </a:lnSpc>
              <a:spcBef>
                <a:spcPts val="0"/>
              </a:spcBef>
              <a:buClr>
                <a:schemeClr val="dk1"/>
              </a:buClr>
              <a:buFont typeface="Arial"/>
              <a:buNone/>
            </a:pPr>
            <a:endParaRPr sz="1400" b="0" i="1" u="none" strike="noStrike" cap="none" baseline="0">
              <a:solidFill>
                <a:srgbClr val="000000"/>
              </a:solidFill>
              <a:latin typeface="Calibri"/>
              <a:ea typeface="Calibri"/>
              <a:cs typeface="Calibri"/>
              <a:sym typeface="Calibri"/>
            </a:endParaRPr>
          </a:p>
          <a:p>
            <a:pPr marL="0" marR="0" lvl="0" indent="0" algn="l" rtl="0">
              <a:lnSpc>
                <a:spcPct val="90000"/>
              </a:lnSpc>
              <a:spcBef>
                <a:spcPts val="1000"/>
              </a:spcBef>
              <a:buClr>
                <a:schemeClr val="dk1"/>
              </a:buClr>
              <a:buFont typeface="Arial"/>
              <a:buNone/>
            </a:pPr>
            <a:endParaRPr sz="2800" b="0" i="0" u="none" strike="noStrike" cap="none" baseline="0">
              <a:solidFill>
                <a:schemeClr val="dk1"/>
              </a:solidFill>
              <a:latin typeface="Calibri"/>
              <a:ea typeface="Calibri"/>
              <a:cs typeface="Calibri"/>
              <a:sym typeface="Calibri"/>
            </a:endParaRPr>
          </a:p>
        </p:txBody>
      </p:sp>
      <p:pic>
        <p:nvPicPr>
          <p:cNvPr id="250" name="Shape 250"/>
          <p:cNvPicPr preferRelativeResize="0"/>
          <p:nvPr/>
        </p:nvPicPr>
        <p:blipFill rotWithShape="1">
          <a:blip r:embed="rId5">
            <a:alphaModFix/>
          </a:blip>
          <a:srcRect/>
          <a:stretch/>
        </p:blipFill>
        <p:spPr>
          <a:xfrm>
            <a:off x="6231103" y="189185"/>
            <a:ext cx="5729669" cy="6237889"/>
          </a:xfrm>
          <a:prstGeom prst="rect">
            <a:avLst/>
          </a:prstGeom>
          <a:noFill/>
          <a:ln>
            <a:noFill/>
          </a:ln>
        </p:spPr>
      </p:pic>
      <p:sp>
        <p:nvSpPr>
          <p:cNvPr id="251" name="Shape 251"/>
          <p:cNvSpPr/>
          <p:nvPr/>
        </p:nvSpPr>
        <p:spPr>
          <a:xfrm>
            <a:off x="7861190" y="6428051"/>
            <a:ext cx="2185277" cy="369332"/>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1800" b="0" i="0" u="sng" strike="noStrike" cap="none" baseline="0">
                <a:solidFill>
                  <a:schemeClr val="hlink"/>
                </a:solidFill>
                <a:latin typeface="arial"/>
                <a:ea typeface="arial"/>
                <a:cs typeface="arial"/>
                <a:sym typeface="arial"/>
                <a:hlinkClick r:id="rId6"/>
              </a:rPr>
              <a:t>www.discovere.org</a:t>
            </a:r>
            <a:r>
              <a:rPr lang="en-US" sz="1800" b="0" i="0" u="none" strike="noStrike" cap="none" baseline="0">
                <a:solidFill>
                  <a:srgbClr val="7D7D7D"/>
                </a:solidFill>
                <a:latin typeface="arial"/>
                <a:ea typeface="arial"/>
                <a:cs typeface="arial"/>
                <a:sym typeface="arial"/>
              </a:rPr>
              <a:t> </a:t>
            </a:r>
          </a:p>
        </p:txBody>
      </p:sp>
      <p:pic>
        <p:nvPicPr>
          <p:cNvPr id="252" name="Shape 252"/>
          <p:cNvPicPr preferRelativeResize="0"/>
          <p:nvPr/>
        </p:nvPicPr>
        <p:blipFill>
          <a:blip r:embed="rId7">
            <a:alphaModFix/>
          </a:blip>
          <a:stretch>
            <a:fillRect/>
          </a:stretch>
        </p:blipFill>
        <p:spPr>
          <a:xfrm>
            <a:off x="0" y="5941925"/>
            <a:ext cx="1105600" cy="916074"/>
          </a:xfrm>
          <a:prstGeom prst="rect">
            <a:avLst/>
          </a:prstGeom>
          <a:noFill/>
          <a:ln>
            <a:noFill/>
          </a:ln>
        </p:spPr>
      </p:pic>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25"/>
        <p:cNvGrpSpPr/>
        <p:nvPr/>
      </p:nvGrpSpPr>
      <p:grpSpPr>
        <a:xfrm>
          <a:off x="0" y="0"/>
          <a:ext cx="0" cy="0"/>
          <a:chOff x="0" y="0"/>
          <a:chExt cx="0" cy="0"/>
        </a:xfrm>
      </p:grpSpPr>
      <p:sp>
        <p:nvSpPr>
          <p:cNvPr id="126" name="Shape 126"/>
          <p:cNvSpPr/>
          <p:nvPr/>
        </p:nvSpPr>
        <p:spPr>
          <a:xfrm>
            <a:off x="8943084" y="2012433"/>
            <a:ext cx="1415772" cy="215443"/>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800" b="0" i="0" u="sng" strike="noStrike" cap="none" baseline="0">
                <a:solidFill>
                  <a:schemeClr val="hlink"/>
                </a:solidFill>
                <a:latin typeface="arial"/>
                <a:ea typeface="arial"/>
                <a:cs typeface="arial"/>
                <a:sym typeface="arial"/>
                <a:hlinkClick r:id="rId3"/>
              </a:rPr>
              <a:t>images.businessweek.com</a:t>
            </a:r>
          </a:p>
        </p:txBody>
      </p:sp>
      <p:sp>
        <p:nvSpPr>
          <p:cNvPr id="127" name="Shape 127"/>
          <p:cNvSpPr/>
          <p:nvPr/>
        </p:nvSpPr>
        <p:spPr>
          <a:xfrm>
            <a:off x="7516714" y="4167203"/>
            <a:ext cx="1120819" cy="215443"/>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800" b="0" i="0" u="sng" strike="noStrike" cap="none" baseline="0">
                <a:solidFill>
                  <a:schemeClr val="hlink"/>
                </a:solidFill>
                <a:latin typeface="arial"/>
                <a:ea typeface="arial"/>
                <a:cs typeface="arial"/>
                <a:sym typeface="arial"/>
                <a:hlinkClick r:id="rId4"/>
              </a:rPr>
              <a:t>www.wistatefair.com</a:t>
            </a:r>
          </a:p>
        </p:txBody>
      </p:sp>
      <p:sp>
        <p:nvSpPr>
          <p:cNvPr id="128" name="Shape 128"/>
          <p:cNvSpPr/>
          <p:nvPr/>
        </p:nvSpPr>
        <p:spPr>
          <a:xfrm>
            <a:off x="10030096" y="4249251"/>
            <a:ext cx="1213793" cy="215443"/>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800" b="0" i="0" u="sng" strike="noStrike" cap="none" baseline="0">
                <a:solidFill>
                  <a:schemeClr val="hlink"/>
                </a:solidFill>
                <a:latin typeface="arial"/>
                <a:ea typeface="arial"/>
                <a:cs typeface="arial"/>
                <a:sym typeface="arial"/>
                <a:hlinkClick r:id="rId5"/>
              </a:rPr>
              <a:t>www.gettyimages.com</a:t>
            </a:r>
          </a:p>
        </p:txBody>
      </p:sp>
      <p:sp>
        <p:nvSpPr>
          <p:cNvPr id="129" name="Shape 129"/>
          <p:cNvSpPr txBox="1">
            <a:spLocks noGrp="1"/>
          </p:cNvSpPr>
          <p:nvPr>
            <p:ph type="title"/>
          </p:nvPr>
        </p:nvSpPr>
        <p:spPr>
          <a:xfrm>
            <a:off x="137884" y="-76200"/>
            <a:ext cx="10515599" cy="1325562"/>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dk1"/>
              </a:buClr>
              <a:buSzPct val="25000"/>
              <a:buFont typeface="Calibri"/>
              <a:buNone/>
            </a:pPr>
            <a:r>
              <a:rPr lang="en-US" sz="5400" b="1" i="0" u="none" strike="noStrike" cap="none" baseline="0">
                <a:solidFill>
                  <a:schemeClr val="dk1"/>
                </a:solidFill>
                <a:latin typeface="Calibri"/>
                <a:ea typeface="Calibri"/>
                <a:cs typeface="Calibri"/>
                <a:sym typeface="Calibri"/>
              </a:rPr>
              <a:t>What does an engineer do?</a:t>
            </a:r>
          </a:p>
        </p:txBody>
      </p:sp>
      <p:sp>
        <p:nvSpPr>
          <p:cNvPr id="130" name="Shape 130"/>
          <p:cNvSpPr txBox="1">
            <a:spLocks noGrp="1"/>
          </p:cNvSpPr>
          <p:nvPr>
            <p:ph type="body" idx="1"/>
          </p:nvPr>
        </p:nvSpPr>
        <p:spPr>
          <a:xfrm>
            <a:off x="463635" y="1110625"/>
            <a:ext cx="6894299" cy="5207700"/>
          </a:xfrm>
          <a:prstGeom prst="rect">
            <a:avLst/>
          </a:prstGeom>
          <a:noFill/>
          <a:ln>
            <a:noFill/>
          </a:ln>
        </p:spPr>
        <p:txBody>
          <a:bodyPr lIns="91425" tIns="45700" rIns="91425" bIns="45700" anchor="t" anchorCtr="0">
            <a:noAutofit/>
          </a:bodyPr>
          <a:lstStyle/>
          <a:p>
            <a:pPr marL="228600" marR="0" lvl="0" indent="-203200" algn="l" rtl="0">
              <a:lnSpc>
                <a:spcPct val="90000"/>
              </a:lnSpc>
              <a:spcBef>
                <a:spcPts val="0"/>
              </a:spcBef>
              <a:buClr>
                <a:schemeClr val="dk1"/>
              </a:buClr>
              <a:buSzPct val="100000"/>
              <a:buFont typeface="Arial"/>
              <a:buChar char="•"/>
            </a:pPr>
            <a:r>
              <a:rPr lang="en-US" sz="2400" b="0" i="0" u="none" strike="noStrike" cap="none" baseline="0">
                <a:solidFill>
                  <a:schemeClr val="dk1"/>
                </a:solidFill>
                <a:latin typeface="Calibri"/>
                <a:ea typeface="Calibri"/>
                <a:cs typeface="Calibri"/>
                <a:sym typeface="Calibri"/>
              </a:rPr>
              <a:t>Solve problems, and shape the future!</a:t>
            </a:r>
          </a:p>
          <a:p>
            <a:pPr marL="228600" marR="0" lvl="0" indent="-203200" algn="l" rtl="0">
              <a:lnSpc>
                <a:spcPct val="90000"/>
              </a:lnSpc>
              <a:spcBef>
                <a:spcPts val="1000"/>
              </a:spcBef>
              <a:buClr>
                <a:schemeClr val="dk1"/>
              </a:buClr>
              <a:buSzPct val="100000"/>
              <a:buFont typeface="Arial"/>
              <a:buChar char="•"/>
            </a:pPr>
            <a:r>
              <a:rPr lang="en-US" sz="2400" b="0" i="0" u="none" strike="noStrike" cap="none" baseline="0">
                <a:solidFill>
                  <a:schemeClr val="dk1"/>
                </a:solidFill>
                <a:latin typeface="Calibri"/>
                <a:ea typeface="Calibri"/>
                <a:cs typeface="Calibri"/>
                <a:sym typeface="Calibri"/>
              </a:rPr>
              <a:t>Create and design new “things” essential to health, happiness and safety:</a:t>
            </a:r>
          </a:p>
          <a:p>
            <a:pPr marL="685800" marR="0" lvl="1" indent="-228600" algn="l" rtl="0">
              <a:lnSpc>
                <a:spcPct val="90000"/>
              </a:lnSpc>
              <a:spcBef>
                <a:spcPts val="500"/>
              </a:spcBef>
              <a:buClr>
                <a:schemeClr val="dk1"/>
              </a:buClr>
              <a:buSzPct val="100000"/>
              <a:buFont typeface="Arial"/>
              <a:buChar char="•"/>
            </a:pPr>
            <a:r>
              <a:rPr lang="en-US" sz="2400" b="0" i="0" u="none" strike="noStrike" cap="none" baseline="0">
                <a:solidFill>
                  <a:schemeClr val="dk1"/>
                </a:solidFill>
                <a:latin typeface="Calibri"/>
                <a:ea typeface="Calibri"/>
                <a:cs typeface="Calibri"/>
                <a:sym typeface="Calibri"/>
              </a:rPr>
              <a:t>Chemical things – food, medicine, shampoo, fuels…</a:t>
            </a:r>
          </a:p>
          <a:p>
            <a:pPr marL="685800" marR="0" lvl="1" indent="-228600" algn="l" rtl="0">
              <a:lnSpc>
                <a:spcPct val="90000"/>
              </a:lnSpc>
              <a:spcBef>
                <a:spcPts val="500"/>
              </a:spcBef>
              <a:buClr>
                <a:schemeClr val="dk1"/>
              </a:buClr>
              <a:buSzPct val="100000"/>
              <a:buFont typeface="Arial"/>
              <a:buChar char="•"/>
            </a:pPr>
            <a:r>
              <a:rPr lang="en-US" sz="2400" b="0" i="0" u="none" strike="noStrike" cap="none" baseline="0">
                <a:solidFill>
                  <a:schemeClr val="dk1"/>
                </a:solidFill>
                <a:latin typeface="Calibri"/>
                <a:ea typeface="Calibri"/>
                <a:cs typeface="Calibri"/>
                <a:sym typeface="Calibri"/>
              </a:rPr>
              <a:t>Building things – bridges, skyscrapers, roads…</a:t>
            </a:r>
          </a:p>
          <a:p>
            <a:pPr marL="685800" marR="0" lvl="1" indent="-228600" algn="l" rtl="0">
              <a:lnSpc>
                <a:spcPct val="90000"/>
              </a:lnSpc>
              <a:spcBef>
                <a:spcPts val="500"/>
              </a:spcBef>
              <a:buClr>
                <a:schemeClr val="dk1"/>
              </a:buClr>
              <a:buSzPct val="100000"/>
              <a:buFont typeface="Arial"/>
              <a:buChar char="•"/>
            </a:pPr>
            <a:r>
              <a:rPr lang="en-US" sz="2400" b="0" i="0" u="none" strike="noStrike" cap="none" baseline="0">
                <a:solidFill>
                  <a:schemeClr val="dk1"/>
                </a:solidFill>
                <a:latin typeface="Calibri"/>
                <a:ea typeface="Calibri"/>
                <a:cs typeface="Calibri"/>
                <a:sym typeface="Calibri"/>
              </a:rPr>
              <a:t>Technology things – iPods, Cameras, electronic gadgets…</a:t>
            </a:r>
          </a:p>
          <a:p>
            <a:pPr marL="685800" marR="0" lvl="1" indent="-228600" algn="l" rtl="0">
              <a:lnSpc>
                <a:spcPct val="90000"/>
              </a:lnSpc>
              <a:spcBef>
                <a:spcPts val="500"/>
              </a:spcBef>
              <a:buClr>
                <a:schemeClr val="dk1"/>
              </a:buClr>
              <a:buSzPct val="100000"/>
              <a:buFont typeface="Arial"/>
              <a:buChar char="•"/>
            </a:pPr>
            <a:r>
              <a:rPr lang="en-US" sz="2400" b="0" i="0" u="none" strike="noStrike" cap="none" baseline="0">
                <a:solidFill>
                  <a:schemeClr val="dk1"/>
                </a:solidFill>
                <a:latin typeface="Calibri"/>
                <a:ea typeface="Calibri"/>
                <a:cs typeface="Calibri"/>
                <a:sym typeface="Calibri"/>
              </a:rPr>
              <a:t>Fun things – toys, roller coasters, sporting goods...</a:t>
            </a:r>
          </a:p>
          <a:p>
            <a:pPr marL="685800" marR="0" lvl="1" indent="-228600" algn="l" rtl="0">
              <a:lnSpc>
                <a:spcPct val="90000"/>
              </a:lnSpc>
              <a:spcBef>
                <a:spcPts val="500"/>
              </a:spcBef>
              <a:buClr>
                <a:schemeClr val="dk1"/>
              </a:buClr>
              <a:buSzPct val="100000"/>
              <a:buFont typeface="Arial"/>
              <a:buChar char="•"/>
            </a:pPr>
            <a:r>
              <a:rPr lang="en-US" sz="2400" b="0" i="0" u="none" strike="noStrike" cap="none" baseline="0">
                <a:solidFill>
                  <a:schemeClr val="dk1"/>
                </a:solidFill>
                <a:latin typeface="Calibri"/>
                <a:ea typeface="Calibri"/>
                <a:cs typeface="Calibri"/>
                <a:sym typeface="Calibri"/>
              </a:rPr>
              <a:t>Important things – water systems, medical devices and tools…</a:t>
            </a:r>
          </a:p>
          <a:p>
            <a:pPr marL="685800" marR="0" lvl="1" indent="-228600" algn="l" rtl="0">
              <a:lnSpc>
                <a:spcPct val="90000"/>
              </a:lnSpc>
              <a:spcBef>
                <a:spcPts val="500"/>
              </a:spcBef>
              <a:buClr>
                <a:schemeClr val="dk1"/>
              </a:buClr>
              <a:buSzPct val="100000"/>
              <a:buFont typeface="Arial"/>
              <a:buChar char="•"/>
            </a:pPr>
            <a:r>
              <a:rPr lang="en-US" sz="2400" b="0" i="0" u="none" strike="noStrike" cap="none" baseline="0">
                <a:solidFill>
                  <a:schemeClr val="dk1"/>
                </a:solidFill>
                <a:latin typeface="Calibri"/>
                <a:ea typeface="Calibri"/>
                <a:cs typeface="Calibri"/>
                <a:sym typeface="Calibri"/>
              </a:rPr>
              <a:t>Much, much more….</a:t>
            </a:r>
            <a:r>
              <a:rPr lang="en-US" sz="2400" b="1" i="0" u="none" strike="noStrike" cap="none" baseline="0">
                <a:solidFill>
                  <a:schemeClr val="dk1"/>
                </a:solidFill>
                <a:latin typeface="Calibri"/>
                <a:ea typeface="Calibri"/>
                <a:cs typeface="Calibri"/>
                <a:sym typeface="Calibri"/>
              </a:rPr>
              <a:t>the list is endless</a:t>
            </a:r>
          </a:p>
        </p:txBody>
      </p:sp>
      <p:pic>
        <p:nvPicPr>
          <p:cNvPr id="131" name="Shape 131"/>
          <p:cNvPicPr preferRelativeResize="0"/>
          <p:nvPr/>
        </p:nvPicPr>
        <p:blipFill rotWithShape="1">
          <a:blip r:embed="rId6">
            <a:alphaModFix/>
          </a:blip>
          <a:srcRect/>
          <a:stretch/>
        </p:blipFill>
        <p:spPr>
          <a:xfrm>
            <a:off x="7609567" y="0"/>
            <a:ext cx="4449082" cy="2595297"/>
          </a:xfrm>
          <a:prstGeom prst="rect">
            <a:avLst/>
          </a:prstGeom>
          <a:noFill/>
          <a:ln>
            <a:noFill/>
          </a:ln>
        </p:spPr>
      </p:pic>
      <p:pic>
        <p:nvPicPr>
          <p:cNvPr id="132" name="Shape 132"/>
          <p:cNvPicPr preferRelativeResize="0"/>
          <p:nvPr/>
        </p:nvPicPr>
        <p:blipFill rotWithShape="1">
          <a:blip r:embed="rId7">
            <a:alphaModFix/>
          </a:blip>
          <a:srcRect/>
          <a:stretch/>
        </p:blipFill>
        <p:spPr>
          <a:xfrm>
            <a:off x="7499350" y="2433322"/>
            <a:ext cx="4362449" cy="1794058"/>
          </a:xfrm>
          <a:prstGeom prst="rect">
            <a:avLst/>
          </a:prstGeom>
          <a:noFill/>
          <a:ln>
            <a:noFill/>
          </a:ln>
        </p:spPr>
      </p:pic>
      <p:pic>
        <p:nvPicPr>
          <p:cNvPr id="133" name="Shape 133"/>
          <p:cNvPicPr preferRelativeResize="0"/>
          <p:nvPr/>
        </p:nvPicPr>
        <p:blipFill rotWithShape="1">
          <a:blip r:embed="rId8">
            <a:alphaModFix/>
          </a:blip>
          <a:srcRect/>
          <a:stretch/>
        </p:blipFill>
        <p:spPr>
          <a:xfrm>
            <a:off x="7882728" y="4427892"/>
            <a:ext cx="3496471" cy="2324084"/>
          </a:xfrm>
          <a:prstGeom prst="rect">
            <a:avLst/>
          </a:prstGeom>
          <a:noFill/>
          <a:ln>
            <a:noFill/>
          </a:ln>
        </p:spPr>
      </p:pic>
      <p:pic>
        <p:nvPicPr>
          <p:cNvPr id="134" name="Shape 134"/>
          <p:cNvPicPr preferRelativeResize="0"/>
          <p:nvPr/>
        </p:nvPicPr>
        <p:blipFill>
          <a:blip r:embed="rId9">
            <a:alphaModFix/>
          </a:blip>
          <a:stretch>
            <a:fillRect/>
          </a:stretch>
        </p:blipFill>
        <p:spPr>
          <a:xfrm>
            <a:off x="0" y="5929337"/>
            <a:ext cx="1120799" cy="928662"/>
          </a:xfrm>
          <a:prstGeom prst="rect">
            <a:avLst/>
          </a:prstGeom>
          <a:noFill/>
          <a:ln>
            <a:noFill/>
          </a:ln>
        </p:spPr>
      </p:pic>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39"/>
        <p:cNvGrpSpPr/>
        <p:nvPr/>
      </p:nvGrpSpPr>
      <p:grpSpPr>
        <a:xfrm>
          <a:off x="0" y="0"/>
          <a:ext cx="0" cy="0"/>
          <a:chOff x="0" y="0"/>
          <a:chExt cx="0" cy="0"/>
        </a:xfrm>
      </p:grpSpPr>
      <p:sp>
        <p:nvSpPr>
          <p:cNvPr id="140" name="Shape 140"/>
          <p:cNvSpPr/>
          <p:nvPr/>
        </p:nvSpPr>
        <p:spPr>
          <a:xfrm>
            <a:off x="9384517" y="6164512"/>
            <a:ext cx="1516762" cy="215443"/>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800" b="0" i="0" u="sng" strike="noStrike" cap="none" baseline="0">
                <a:solidFill>
                  <a:schemeClr val="hlink"/>
                </a:solidFill>
                <a:latin typeface="Calibri"/>
                <a:ea typeface="Calibri"/>
                <a:cs typeface="Calibri"/>
                <a:sym typeface="Calibri"/>
                <a:hlinkClick r:id="rId3"/>
              </a:rPr>
              <a:t>www.engineeringmessages.org</a:t>
            </a:r>
            <a:r>
              <a:rPr lang="en-US" sz="800" b="0" i="0" u="none" strike="noStrike" cap="none" baseline="0">
                <a:solidFill>
                  <a:schemeClr val="dk1"/>
                </a:solidFill>
                <a:latin typeface="Calibri"/>
                <a:ea typeface="Calibri"/>
                <a:cs typeface="Calibri"/>
                <a:sym typeface="Calibri"/>
              </a:rPr>
              <a:t> </a:t>
            </a:r>
          </a:p>
        </p:txBody>
      </p:sp>
      <p:pic>
        <p:nvPicPr>
          <p:cNvPr id="141" name="Shape 141"/>
          <p:cNvPicPr preferRelativeResize="0"/>
          <p:nvPr/>
        </p:nvPicPr>
        <p:blipFill rotWithShape="1">
          <a:blip r:embed="rId4">
            <a:alphaModFix/>
          </a:blip>
          <a:srcRect/>
          <a:stretch/>
        </p:blipFill>
        <p:spPr>
          <a:xfrm>
            <a:off x="7236852" y="965200"/>
            <a:ext cx="4072770" cy="5239024"/>
          </a:xfrm>
          <a:prstGeom prst="rect">
            <a:avLst/>
          </a:prstGeom>
          <a:noFill/>
          <a:ln>
            <a:noFill/>
          </a:ln>
        </p:spPr>
      </p:pic>
      <p:sp>
        <p:nvSpPr>
          <p:cNvPr id="142" name="Shape 142"/>
          <p:cNvSpPr txBox="1">
            <a:spLocks noGrp="1"/>
          </p:cNvSpPr>
          <p:nvPr>
            <p:ph type="title"/>
          </p:nvPr>
        </p:nvSpPr>
        <p:spPr>
          <a:xfrm>
            <a:off x="100379" y="55813"/>
            <a:ext cx="10515599" cy="999419"/>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dk1"/>
              </a:buClr>
              <a:buSzPct val="25000"/>
              <a:buFont typeface="Calibri"/>
              <a:buNone/>
            </a:pPr>
            <a:r>
              <a:rPr lang="en-US" sz="5400" b="1" i="0" u="none" strike="noStrike" cap="none" baseline="0">
                <a:solidFill>
                  <a:schemeClr val="dk1"/>
                </a:solidFill>
                <a:latin typeface="Calibri"/>
                <a:ea typeface="Calibri"/>
                <a:cs typeface="Calibri"/>
                <a:sym typeface="Calibri"/>
              </a:rPr>
              <a:t>How do engineers do this?</a:t>
            </a:r>
          </a:p>
        </p:txBody>
      </p:sp>
      <p:sp>
        <p:nvSpPr>
          <p:cNvPr id="143" name="Shape 143"/>
          <p:cNvSpPr txBox="1">
            <a:spLocks noGrp="1"/>
          </p:cNvSpPr>
          <p:nvPr>
            <p:ph type="body" idx="1"/>
          </p:nvPr>
        </p:nvSpPr>
        <p:spPr>
          <a:xfrm>
            <a:off x="484281" y="1304969"/>
            <a:ext cx="5951483" cy="4767887"/>
          </a:xfrm>
          <a:prstGeom prst="rect">
            <a:avLst/>
          </a:prstGeom>
          <a:noFill/>
          <a:ln>
            <a:noFill/>
          </a:ln>
        </p:spPr>
        <p:txBody>
          <a:bodyPr lIns="91425" tIns="45700" rIns="91425" bIns="45700" anchor="t" anchorCtr="0">
            <a:noAutofit/>
          </a:bodyPr>
          <a:lstStyle/>
          <a:p>
            <a:pPr marL="228600" marR="0" lvl="0" indent="-203200" algn="l" rtl="0">
              <a:lnSpc>
                <a:spcPct val="80000"/>
              </a:lnSpc>
              <a:spcBef>
                <a:spcPts val="0"/>
              </a:spcBef>
              <a:buClr>
                <a:schemeClr val="dk1"/>
              </a:buClr>
              <a:buSzPct val="100000"/>
              <a:buFont typeface="Arial"/>
              <a:buChar char="•"/>
            </a:pPr>
            <a:r>
              <a:rPr lang="en-US" sz="2400" b="0" i="0" u="none" strike="noStrike" cap="none" baseline="0">
                <a:solidFill>
                  <a:schemeClr val="dk1"/>
                </a:solidFill>
                <a:latin typeface="Calibri"/>
                <a:ea typeface="Calibri"/>
                <a:cs typeface="Calibri"/>
                <a:sym typeface="Calibri"/>
              </a:rPr>
              <a:t>Help others by solving all sorts of problems.</a:t>
            </a:r>
          </a:p>
          <a:p>
            <a:pPr marL="228600" marR="0" lvl="0" indent="-203200" algn="l" rtl="0">
              <a:lnSpc>
                <a:spcPct val="80000"/>
              </a:lnSpc>
              <a:spcBef>
                <a:spcPts val="1000"/>
              </a:spcBef>
              <a:buClr>
                <a:schemeClr val="dk1"/>
              </a:buClr>
              <a:buSzPct val="100000"/>
              <a:buFont typeface="Arial"/>
              <a:buChar char="•"/>
            </a:pPr>
            <a:r>
              <a:rPr lang="en-US" sz="2400" b="0" i="0" u="none" strike="noStrike" cap="none" baseline="0">
                <a:solidFill>
                  <a:schemeClr val="dk1"/>
                </a:solidFill>
                <a:latin typeface="Calibri"/>
                <a:ea typeface="Calibri"/>
                <a:cs typeface="Calibri"/>
                <a:sym typeface="Calibri"/>
              </a:rPr>
              <a:t>Use one of their most important tools: their own creativity.</a:t>
            </a:r>
          </a:p>
          <a:p>
            <a:pPr marL="228600" marR="0" lvl="0" indent="-203200" algn="l" rtl="0">
              <a:lnSpc>
                <a:spcPct val="80000"/>
              </a:lnSpc>
              <a:spcBef>
                <a:spcPts val="1000"/>
              </a:spcBef>
              <a:buClr>
                <a:schemeClr val="dk1"/>
              </a:buClr>
              <a:buSzPct val="100000"/>
              <a:buFont typeface="Arial"/>
              <a:buChar char="•"/>
            </a:pPr>
            <a:r>
              <a:rPr lang="en-US" sz="2400" b="0" i="0" u="none" strike="noStrike" cap="none" baseline="0">
                <a:solidFill>
                  <a:schemeClr val="dk1"/>
                </a:solidFill>
                <a:latin typeface="Calibri"/>
                <a:ea typeface="Calibri"/>
                <a:cs typeface="Calibri"/>
                <a:sym typeface="Calibri"/>
              </a:rPr>
              <a:t>Work in design teams.</a:t>
            </a:r>
          </a:p>
          <a:p>
            <a:pPr marL="228600" marR="0" lvl="0" indent="-203200" algn="l" rtl="0">
              <a:lnSpc>
                <a:spcPct val="80000"/>
              </a:lnSpc>
              <a:spcBef>
                <a:spcPts val="1000"/>
              </a:spcBef>
              <a:buClr>
                <a:schemeClr val="dk1"/>
              </a:buClr>
              <a:buSzPct val="100000"/>
              <a:buFont typeface="Arial"/>
              <a:buChar char="•"/>
            </a:pPr>
            <a:r>
              <a:rPr lang="en-US" sz="2400" b="0" i="0" u="none" strike="noStrike" cap="none" baseline="0">
                <a:solidFill>
                  <a:schemeClr val="dk1"/>
                </a:solidFill>
                <a:latin typeface="Calibri"/>
                <a:ea typeface="Calibri"/>
                <a:cs typeface="Calibri"/>
                <a:sym typeface="Calibri"/>
              </a:rPr>
              <a:t>Use cool tools such as computers, microscopes, testing machines, etc.</a:t>
            </a:r>
          </a:p>
          <a:p>
            <a:pPr marL="228600" marR="0" lvl="0" indent="-203200" algn="l" rtl="0">
              <a:lnSpc>
                <a:spcPct val="80000"/>
              </a:lnSpc>
              <a:spcBef>
                <a:spcPts val="1000"/>
              </a:spcBef>
              <a:buClr>
                <a:schemeClr val="dk1"/>
              </a:buClr>
              <a:buSzPct val="100000"/>
              <a:buFont typeface="Arial"/>
              <a:buChar char="•"/>
            </a:pPr>
            <a:r>
              <a:rPr lang="en-US" sz="2400" b="0" i="0" u="none" strike="noStrike" cap="none" baseline="0">
                <a:solidFill>
                  <a:schemeClr val="dk1"/>
                </a:solidFill>
                <a:latin typeface="Calibri"/>
                <a:ea typeface="Calibri"/>
                <a:cs typeface="Calibri"/>
                <a:sym typeface="Calibri"/>
              </a:rPr>
              <a:t>Communicate with lots of people about problems they need solved.</a:t>
            </a:r>
          </a:p>
          <a:p>
            <a:pPr marL="228600" marR="0" lvl="0" indent="-203200" algn="l" rtl="0">
              <a:lnSpc>
                <a:spcPct val="80000"/>
              </a:lnSpc>
              <a:spcBef>
                <a:spcPts val="1000"/>
              </a:spcBef>
              <a:buClr>
                <a:schemeClr val="dk1"/>
              </a:buClr>
              <a:buSzPct val="100000"/>
              <a:buFont typeface="Arial"/>
              <a:buChar char="•"/>
            </a:pPr>
            <a:r>
              <a:rPr lang="en-US" sz="2400" b="0" i="0" u="none" strike="noStrike" cap="none" baseline="0">
                <a:solidFill>
                  <a:schemeClr val="dk1"/>
                </a:solidFill>
                <a:latin typeface="Calibri"/>
                <a:ea typeface="Calibri"/>
                <a:cs typeface="Calibri"/>
                <a:sym typeface="Calibri"/>
              </a:rPr>
              <a:t>Share ideas and solutions with others through presentations and/or writing.</a:t>
            </a:r>
          </a:p>
        </p:txBody>
      </p:sp>
      <p:pic>
        <p:nvPicPr>
          <p:cNvPr id="144" name="Shape 144"/>
          <p:cNvPicPr preferRelativeResize="0"/>
          <p:nvPr/>
        </p:nvPicPr>
        <p:blipFill>
          <a:blip r:embed="rId5">
            <a:alphaModFix/>
          </a:blip>
          <a:stretch>
            <a:fillRect/>
          </a:stretch>
        </p:blipFill>
        <p:spPr>
          <a:xfrm>
            <a:off x="0" y="5964300"/>
            <a:ext cx="1078599" cy="893700"/>
          </a:xfrm>
          <a:prstGeom prst="rect">
            <a:avLst/>
          </a:prstGeom>
          <a:noFill/>
          <a:ln>
            <a:noFill/>
          </a:ln>
        </p:spPr>
      </p:pic>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49"/>
        <p:cNvGrpSpPr/>
        <p:nvPr/>
      </p:nvGrpSpPr>
      <p:grpSpPr>
        <a:xfrm>
          <a:off x="0" y="0"/>
          <a:ext cx="0" cy="0"/>
          <a:chOff x="0" y="0"/>
          <a:chExt cx="0" cy="0"/>
        </a:xfrm>
      </p:grpSpPr>
      <p:sp>
        <p:nvSpPr>
          <p:cNvPr id="150" name="Shape 150"/>
          <p:cNvSpPr txBox="1">
            <a:spLocks noGrp="1"/>
          </p:cNvSpPr>
          <p:nvPr>
            <p:ph type="title"/>
          </p:nvPr>
        </p:nvSpPr>
        <p:spPr>
          <a:xfrm>
            <a:off x="170670" y="663968"/>
            <a:ext cx="11806988" cy="1812757"/>
          </a:xfrm>
          <a:prstGeom prst="rect">
            <a:avLst/>
          </a:prstGeom>
          <a:noFill/>
          <a:ln>
            <a:noFill/>
          </a:ln>
        </p:spPr>
        <p:txBody>
          <a:bodyPr lIns="91425" tIns="45700" rIns="91425" bIns="45700" anchor="ctr" anchorCtr="0">
            <a:noAutofit/>
          </a:bodyPr>
          <a:lstStyle/>
          <a:p>
            <a:pPr marL="0" marR="0" lvl="0" indent="0" algn="ctr" rtl="0">
              <a:lnSpc>
                <a:spcPct val="90000"/>
              </a:lnSpc>
              <a:spcBef>
                <a:spcPts val="0"/>
              </a:spcBef>
              <a:buClr>
                <a:schemeClr val="dk1"/>
              </a:buClr>
              <a:buSzPct val="25000"/>
              <a:buFont typeface="Calibri"/>
              <a:buNone/>
            </a:pPr>
            <a:r>
              <a:rPr lang="en-US" sz="3600" b="0" i="0" u="none" strike="noStrike" cap="none" baseline="0">
                <a:solidFill>
                  <a:schemeClr val="dk1"/>
                </a:solidFill>
                <a:latin typeface="Calibri"/>
                <a:ea typeface="Calibri"/>
                <a:cs typeface="Calibri"/>
                <a:sym typeface="Calibri"/>
              </a:rPr>
              <a:t>Today you will be a civil engineer – </a:t>
            </a:r>
            <a:br>
              <a:rPr lang="en-US" sz="3600" b="0" i="0" u="none" strike="noStrike" cap="none" baseline="0">
                <a:solidFill>
                  <a:schemeClr val="dk1"/>
                </a:solidFill>
                <a:latin typeface="Calibri"/>
                <a:ea typeface="Calibri"/>
                <a:cs typeface="Calibri"/>
                <a:sym typeface="Calibri"/>
              </a:rPr>
            </a:br>
            <a:r>
              <a:rPr lang="en-US" sz="3600" b="0" i="0" u="none" strike="noStrike" cap="none" baseline="0">
                <a:solidFill>
                  <a:schemeClr val="dk1"/>
                </a:solidFill>
                <a:latin typeface="Calibri"/>
                <a:ea typeface="Calibri"/>
                <a:cs typeface="Calibri"/>
                <a:sym typeface="Calibri"/>
              </a:rPr>
              <a:t>You will design, build, and test three different types of houses!</a:t>
            </a:r>
          </a:p>
        </p:txBody>
      </p:sp>
      <p:pic>
        <p:nvPicPr>
          <p:cNvPr id="151" name="Shape 151"/>
          <p:cNvPicPr preferRelativeResize="0"/>
          <p:nvPr/>
        </p:nvPicPr>
        <p:blipFill rotWithShape="1">
          <a:blip r:embed="rId3">
            <a:alphaModFix/>
          </a:blip>
          <a:srcRect/>
          <a:stretch/>
        </p:blipFill>
        <p:spPr>
          <a:xfrm>
            <a:off x="3090332" y="2180168"/>
            <a:ext cx="5959698" cy="4396054"/>
          </a:xfrm>
          <a:prstGeom prst="rect">
            <a:avLst/>
          </a:prstGeom>
          <a:noFill/>
          <a:ln>
            <a:noFill/>
          </a:ln>
        </p:spPr>
      </p:pic>
      <p:sp>
        <p:nvSpPr>
          <p:cNvPr id="152" name="Shape 152"/>
          <p:cNvSpPr txBox="1"/>
          <p:nvPr/>
        </p:nvSpPr>
        <p:spPr>
          <a:xfrm>
            <a:off x="151180" y="106613"/>
            <a:ext cx="10515599" cy="999419"/>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dk1"/>
              </a:buClr>
              <a:buSzPct val="25000"/>
              <a:buFont typeface="Calibri"/>
              <a:buNone/>
            </a:pPr>
            <a:r>
              <a:rPr lang="en-US" sz="5400" b="1" i="0" u="none" strike="noStrike" cap="none" baseline="0">
                <a:solidFill>
                  <a:schemeClr val="dk1"/>
                </a:solidFill>
                <a:latin typeface="Calibri"/>
                <a:ea typeface="Calibri"/>
                <a:cs typeface="Calibri"/>
                <a:sym typeface="Calibri"/>
              </a:rPr>
              <a:t>Engineering a Better World</a:t>
            </a:r>
          </a:p>
        </p:txBody>
      </p:sp>
      <p:pic>
        <p:nvPicPr>
          <p:cNvPr id="153" name="Shape 153"/>
          <p:cNvPicPr preferRelativeResize="0"/>
          <p:nvPr/>
        </p:nvPicPr>
        <p:blipFill>
          <a:blip r:embed="rId4">
            <a:alphaModFix/>
          </a:blip>
          <a:stretch>
            <a:fillRect/>
          </a:stretch>
        </p:blipFill>
        <p:spPr>
          <a:xfrm>
            <a:off x="0" y="5858600"/>
            <a:ext cx="1206163" cy="999400"/>
          </a:xfrm>
          <a:prstGeom prst="rect">
            <a:avLst/>
          </a:prstGeom>
          <a:noFill/>
          <a:ln>
            <a:noFill/>
          </a:ln>
        </p:spPr>
      </p:pic>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58"/>
        <p:cNvGrpSpPr/>
        <p:nvPr/>
      </p:nvGrpSpPr>
      <p:grpSpPr>
        <a:xfrm>
          <a:off x="0" y="0"/>
          <a:ext cx="0" cy="0"/>
          <a:chOff x="0" y="0"/>
          <a:chExt cx="0" cy="0"/>
        </a:xfrm>
      </p:grpSpPr>
      <p:sp>
        <p:nvSpPr>
          <p:cNvPr id="159" name="Shape 159"/>
          <p:cNvSpPr/>
          <p:nvPr/>
        </p:nvSpPr>
        <p:spPr>
          <a:xfrm>
            <a:off x="9384517" y="6164512"/>
            <a:ext cx="1516762" cy="215443"/>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800" b="0" i="0" u="sng" strike="noStrike" cap="none" baseline="0">
                <a:solidFill>
                  <a:schemeClr val="hlink"/>
                </a:solidFill>
                <a:latin typeface="Calibri"/>
                <a:ea typeface="Calibri"/>
                <a:cs typeface="Calibri"/>
                <a:sym typeface="Calibri"/>
                <a:hlinkClick r:id="rId3"/>
              </a:rPr>
              <a:t>www.engineeringmessages.org</a:t>
            </a:r>
            <a:r>
              <a:rPr lang="en-US" sz="800" b="0" i="0" u="none" strike="noStrike" cap="none" baseline="0">
                <a:solidFill>
                  <a:schemeClr val="dk1"/>
                </a:solidFill>
                <a:latin typeface="Calibri"/>
                <a:ea typeface="Calibri"/>
                <a:cs typeface="Calibri"/>
                <a:sym typeface="Calibri"/>
              </a:rPr>
              <a:t> </a:t>
            </a:r>
          </a:p>
        </p:txBody>
      </p:sp>
      <p:sp>
        <p:nvSpPr>
          <p:cNvPr id="160" name="Shape 160"/>
          <p:cNvSpPr txBox="1">
            <a:spLocks noGrp="1"/>
          </p:cNvSpPr>
          <p:nvPr>
            <p:ph type="body" idx="1"/>
          </p:nvPr>
        </p:nvSpPr>
        <p:spPr>
          <a:xfrm>
            <a:off x="203200" y="1291166"/>
            <a:ext cx="11785599" cy="5101168"/>
          </a:xfrm>
          <a:prstGeom prst="rect">
            <a:avLst/>
          </a:prstGeom>
          <a:noFill/>
          <a:ln>
            <a:noFill/>
          </a:ln>
        </p:spPr>
        <p:txBody>
          <a:bodyPr lIns="91425" tIns="45700" rIns="91425" bIns="45700" anchor="t" anchorCtr="0">
            <a:noAutofit/>
          </a:bodyPr>
          <a:lstStyle/>
          <a:p>
            <a:pPr marL="228600" marR="0" lvl="0" indent="-215900" algn="l" rtl="0">
              <a:lnSpc>
                <a:spcPct val="90000"/>
              </a:lnSpc>
              <a:spcBef>
                <a:spcPts val="0"/>
              </a:spcBef>
              <a:buClr>
                <a:schemeClr val="dk1"/>
              </a:buClr>
              <a:buSzPct val="100000"/>
              <a:buFont typeface="Arial"/>
              <a:buChar char="•"/>
            </a:pPr>
            <a:r>
              <a:rPr lang="en-US" sz="3000" b="0" i="0" u="none" strike="noStrike" cap="none" baseline="0">
                <a:solidFill>
                  <a:schemeClr val="dk1"/>
                </a:solidFill>
                <a:latin typeface="Calibri"/>
                <a:ea typeface="Calibri"/>
                <a:cs typeface="Calibri"/>
                <a:sym typeface="Calibri"/>
              </a:rPr>
              <a:t>You have finally earned enough money to build the house of your dreams near a Florida beach. </a:t>
            </a:r>
          </a:p>
          <a:p>
            <a:pPr marL="228600" marR="0" lvl="0" indent="-215900" algn="l" rtl="0">
              <a:lnSpc>
                <a:spcPct val="90000"/>
              </a:lnSpc>
              <a:spcBef>
                <a:spcPts val="1000"/>
              </a:spcBef>
              <a:buClr>
                <a:schemeClr val="dk1"/>
              </a:buClr>
              <a:buSzPct val="100000"/>
              <a:buFont typeface="Arial"/>
              <a:buChar char="•"/>
            </a:pPr>
            <a:r>
              <a:rPr lang="en-US" sz="3000" b="0" i="0" u="none" strike="noStrike" cap="none" baseline="0">
                <a:solidFill>
                  <a:schemeClr val="dk1"/>
                </a:solidFill>
                <a:latin typeface="Calibri"/>
                <a:ea typeface="Calibri"/>
                <a:cs typeface="Calibri"/>
                <a:sym typeface="Calibri"/>
              </a:rPr>
              <a:t>You want to make sure your structure is built to withstand the destructive force of a big bad wolf’s huffing and puffing to blow you house down!  </a:t>
            </a:r>
          </a:p>
          <a:p>
            <a:pPr marL="228600" marR="0" lvl="0" indent="-215900" algn="l" rtl="0">
              <a:lnSpc>
                <a:spcPct val="90000"/>
              </a:lnSpc>
              <a:spcBef>
                <a:spcPts val="1000"/>
              </a:spcBef>
              <a:buClr>
                <a:schemeClr val="dk1"/>
              </a:buClr>
              <a:buSzPct val="100000"/>
              <a:buFont typeface="Arial"/>
              <a:buChar char="•"/>
            </a:pPr>
            <a:r>
              <a:rPr lang="en-US" sz="3000" b="0" i="0" u="none" strike="noStrike" cap="none" baseline="0">
                <a:solidFill>
                  <a:schemeClr val="dk1"/>
                </a:solidFill>
                <a:latin typeface="Calibri"/>
                <a:ea typeface="Calibri"/>
                <a:cs typeface="Calibri"/>
                <a:sym typeface="Calibri"/>
              </a:rPr>
              <a:t>WAIT…where you are building, hurricanes occur more frequently than the huffing and puffing of a big bad wolf.  </a:t>
            </a:r>
          </a:p>
          <a:p>
            <a:pPr marL="228600" marR="0" lvl="0" indent="-215900" algn="l" rtl="0">
              <a:lnSpc>
                <a:spcPct val="90000"/>
              </a:lnSpc>
              <a:spcBef>
                <a:spcPts val="1000"/>
              </a:spcBef>
              <a:buClr>
                <a:schemeClr val="dk1"/>
              </a:buClr>
              <a:buSzPct val="100000"/>
              <a:buFont typeface="Arial"/>
              <a:buChar char="•"/>
            </a:pPr>
            <a:r>
              <a:rPr lang="en-US" sz="3000" b="0" i="0" u="none" strike="noStrike" cap="none" baseline="0">
                <a:solidFill>
                  <a:schemeClr val="dk1"/>
                </a:solidFill>
                <a:latin typeface="Calibri"/>
                <a:ea typeface="Calibri"/>
                <a:cs typeface="Calibri"/>
                <a:sym typeface="Calibri"/>
              </a:rPr>
              <a:t>In that case, a better idea is to make sure your structure is built to withstand the destructive forces of a hurricane’s wind, rain, and hail.</a:t>
            </a:r>
          </a:p>
        </p:txBody>
      </p:sp>
      <p:sp>
        <p:nvSpPr>
          <p:cNvPr id="161" name="Shape 161"/>
          <p:cNvSpPr txBox="1"/>
          <p:nvPr/>
        </p:nvSpPr>
        <p:spPr>
          <a:xfrm>
            <a:off x="204475" y="282340"/>
            <a:ext cx="10515599" cy="1041060"/>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dk1"/>
              </a:buClr>
              <a:buSzPct val="25000"/>
              <a:buFont typeface="Calibri"/>
              <a:buNone/>
            </a:pPr>
            <a:r>
              <a:rPr lang="en-US" sz="5400" b="1" i="0" u="none" strike="noStrike" cap="none" baseline="0">
                <a:solidFill>
                  <a:schemeClr val="dk1"/>
                </a:solidFill>
                <a:latin typeface="Calibri"/>
                <a:ea typeface="Calibri"/>
                <a:cs typeface="Calibri"/>
                <a:sym typeface="Calibri"/>
              </a:rPr>
              <a:t>Engineering Design Problem</a:t>
            </a:r>
            <a:r>
              <a:rPr lang="en-US" sz="4400" b="1" i="0" u="none" strike="noStrike" cap="none" baseline="0">
                <a:solidFill>
                  <a:schemeClr val="dk1"/>
                </a:solidFill>
                <a:latin typeface="Calibri"/>
                <a:ea typeface="Calibri"/>
                <a:cs typeface="Calibri"/>
                <a:sym typeface="Calibri"/>
              </a:rPr>
              <a:t/>
            </a:r>
            <a:br>
              <a:rPr lang="en-US" sz="4400" b="1" i="0" u="none" strike="noStrike" cap="none" baseline="0">
                <a:solidFill>
                  <a:schemeClr val="dk1"/>
                </a:solidFill>
                <a:latin typeface="Calibri"/>
                <a:ea typeface="Calibri"/>
                <a:cs typeface="Calibri"/>
                <a:sym typeface="Calibri"/>
              </a:rPr>
            </a:br>
            <a:endParaRPr lang="en-US" sz="4400" b="1" i="0" u="none" strike="noStrike" cap="none" baseline="0">
              <a:solidFill>
                <a:schemeClr val="dk1"/>
              </a:solidFill>
              <a:latin typeface="Calibri"/>
              <a:ea typeface="Calibri"/>
              <a:cs typeface="Calibri"/>
              <a:sym typeface="Calibri"/>
            </a:endParaRPr>
          </a:p>
        </p:txBody>
      </p:sp>
      <p:pic>
        <p:nvPicPr>
          <p:cNvPr id="162" name="Shape 162"/>
          <p:cNvPicPr preferRelativeResize="0"/>
          <p:nvPr/>
        </p:nvPicPr>
        <p:blipFill>
          <a:blip r:embed="rId4">
            <a:alphaModFix/>
          </a:blip>
          <a:stretch>
            <a:fillRect/>
          </a:stretch>
        </p:blipFill>
        <p:spPr>
          <a:xfrm>
            <a:off x="0" y="5941925"/>
            <a:ext cx="1105600" cy="916074"/>
          </a:xfrm>
          <a:prstGeom prst="rect">
            <a:avLst/>
          </a:prstGeom>
          <a:noFill/>
          <a:ln>
            <a:noFill/>
          </a:ln>
        </p:spPr>
      </p:pic>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sp>
        <p:nvSpPr>
          <p:cNvPr id="168" name="Shape 168"/>
          <p:cNvSpPr txBox="1">
            <a:spLocks noGrp="1"/>
          </p:cNvSpPr>
          <p:nvPr>
            <p:ph type="body" idx="1"/>
          </p:nvPr>
        </p:nvSpPr>
        <p:spPr>
          <a:xfrm>
            <a:off x="528433" y="868104"/>
            <a:ext cx="10515599" cy="4351199"/>
          </a:xfrm>
          <a:prstGeom prst="rect">
            <a:avLst/>
          </a:prstGeom>
          <a:noFill/>
          <a:ln>
            <a:noFill/>
          </a:ln>
        </p:spPr>
        <p:txBody>
          <a:bodyPr lIns="91425" tIns="45700" rIns="91425" bIns="45700" anchor="t" anchorCtr="0">
            <a:noAutofit/>
          </a:bodyPr>
          <a:lstStyle/>
          <a:p>
            <a:pPr marL="228600" marR="0" lvl="0" indent="-228600" algn="l" rtl="0">
              <a:lnSpc>
                <a:spcPct val="90000"/>
              </a:lnSpc>
              <a:spcBef>
                <a:spcPts val="0"/>
              </a:spcBef>
              <a:buClr>
                <a:schemeClr val="dk1"/>
              </a:buClr>
              <a:buSzPct val="100000"/>
              <a:buFont typeface="Arial"/>
              <a:buChar char="•"/>
            </a:pPr>
            <a:r>
              <a:rPr lang="en-US" sz="2800" b="0" i="0" u="none" strike="noStrike" cap="none" baseline="0">
                <a:solidFill>
                  <a:schemeClr val="dk1"/>
                </a:solidFill>
                <a:latin typeface="Calibri"/>
                <a:ea typeface="Calibri"/>
                <a:cs typeface="Calibri"/>
                <a:sym typeface="Calibri"/>
              </a:rPr>
              <a:t>Your team’s challenge is to build three different houses, each constructed with a material similar to what The Three Little Pigs used.</a:t>
            </a:r>
          </a:p>
          <a:p>
            <a:pPr marL="228600" marR="0" lvl="0" indent="-228600" algn="l" rtl="0">
              <a:lnSpc>
                <a:spcPct val="90000"/>
              </a:lnSpc>
              <a:spcBef>
                <a:spcPts val="1000"/>
              </a:spcBef>
              <a:buClr>
                <a:schemeClr val="dk1"/>
              </a:buClr>
              <a:buSzPct val="100000"/>
              <a:buFont typeface="Arial"/>
              <a:buChar char="•"/>
            </a:pPr>
            <a:r>
              <a:rPr lang="en-US" sz="2800" b="0" i="0" u="none" strike="noStrike" cap="none" baseline="0">
                <a:solidFill>
                  <a:schemeClr val="dk1"/>
                </a:solidFill>
                <a:latin typeface="Calibri"/>
                <a:ea typeface="Calibri"/>
                <a:cs typeface="Calibri"/>
                <a:sym typeface="Calibri"/>
              </a:rPr>
              <a:t>Straw, stick, and brick houses, built by The Three Little Pigs, were tested for their ability to withstand the destructive force of The Big Bad Wolf’s huffing and puffing.  Your drinking straw, popsicle stick, and card houses will be tested for their ability to withstand the destructive forces of a hurricane’s wind, rain, and hail.</a:t>
            </a:r>
          </a:p>
          <a:p>
            <a:pPr marL="228600" marR="0" lvl="0" indent="-50800" algn="l" rtl="0">
              <a:lnSpc>
                <a:spcPct val="90000"/>
              </a:lnSpc>
              <a:spcBef>
                <a:spcPts val="1000"/>
              </a:spcBef>
              <a:buClr>
                <a:schemeClr val="dk1"/>
              </a:buClr>
              <a:buFont typeface="Arial"/>
              <a:buNone/>
            </a:pPr>
            <a:endParaRPr sz="2800" b="0" i="0" u="none" strike="noStrike" cap="none" baseline="0">
              <a:solidFill>
                <a:schemeClr val="dk1"/>
              </a:solidFill>
              <a:latin typeface="Calibri"/>
              <a:ea typeface="Calibri"/>
              <a:cs typeface="Calibri"/>
              <a:sym typeface="Calibri"/>
            </a:endParaRPr>
          </a:p>
        </p:txBody>
      </p:sp>
      <p:pic>
        <p:nvPicPr>
          <p:cNvPr id="169" name="Shape 169"/>
          <p:cNvPicPr preferRelativeResize="0"/>
          <p:nvPr/>
        </p:nvPicPr>
        <p:blipFill rotWithShape="1">
          <a:blip r:embed="rId3">
            <a:alphaModFix/>
          </a:blip>
          <a:srcRect/>
          <a:stretch/>
        </p:blipFill>
        <p:spPr>
          <a:xfrm>
            <a:off x="2490188" y="4040689"/>
            <a:ext cx="7063500" cy="2817300"/>
          </a:xfrm>
          <a:prstGeom prst="rect">
            <a:avLst/>
          </a:prstGeom>
          <a:noFill/>
          <a:ln>
            <a:noFill/>
          </a:ln>
        </p:spPr>
      </p:pic>
      <p:sp>
        <p:nvSpPr>
          <p:cNvPr id="170" name="Shape 170"/>
          <p:cNvSpPr txBox="1"/>
          <p:nvPr/>
        </p:nvSpPr>
        <p:spPr>
          <a:xfrm>
            <a:off x="197000" y="314715"/>
            <a:ext cx="10515599" cy="784500"/>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dk1"/>
              </a:buClr>
              <a:buSzPct val="25000"/>
              <a:buFont typeface="Calibri"/>
              <a:buNone/>
            </a:pPr>
            <a:r>
              <a:rPr lang="en-US" sz="5400" b="1" i="0" u="none" strike="noStrike" cap="none" baseline="0">
                <a:solidFill>
                  <a:schemeClr val="dk1"/>
                </a:solidFill>
                <a:latin typeface="Calibri"/>
                <a:ea typeface="Calibri"/>
                <a:cs typeface="Calibri"/>
                <a:sym typeface="Calibri"/>
              </a:rPr>
              <a:t>Engineering Design Challenge</a:t>
            </a:r>
            <a:r>
              <a:rPr lang="en-US" sz="4400" b="1" i="0" u="none" strike="noStrike" cap="none" baseline="0">
                <a:solidFill>
                  <a:schemeClr val="dk1"/>
                </a:solidFill>
                <a:latin typeface="Calibri"/>
                <a:ea typeface="Calibri"/>
                <a:cs typeface="Calibri"/>
                <a:sym typeface="Calibri"/>
              </a:rPr>
              <a:t/>
            </a:r>
            <a:br>
              <a:rPr lang="en-US" sz="4400" b="1" i="0" u="none" strike="noStrike" cap="none" baseline="0">
                <a:solidFill>
                  <a:schemeClr val="dk1"/>
                </a:solidFill>
                <a:latin typeface="Calibri"/>
                <a:ea typeface="Calibri"/>
                <a:cs typeface="Calibri"/>
                <a:sym typeface="Calibri"/>
              </a:rPr>
            </a:br>
            <a:endParaRPr lang="en-US" sz="4400" b="1" i="0" u="none" strike="noStrike" cap="none" baseline="0">
              <a:solidFill>
                <a:schemeClr val="dk1"/>
              </a:solidFill>
              <a:latin typeface="Calibri"/>
              <a:ea typeface="Calibri"/>
              <a:cs typeface="Calibri"/>
              <a:sym typeface="Calibri"/>
            </a:endParaRPr>
          </a:p>
        </p:txBody>
      </p:sp>
      <p:pic>
        <p:nvPicPr>
          <p:cNvPr id="171" name="Shape 171"/>
          <p:cNvPicPr preferRelativeResize="0"/>
          <p:nvPr/>
        </p:nvPicPr>
        <p:blipFill>
          <a:blip r:embed="rId4">
            <a:alphaModFix/>
          </a:blip>
          <a:stretch>
            <a:fillRect/>
          </a:stretch>
        </p:blipFill>
        <p:spPr>
          <a:xfrm>
            <a:off x="0" y="5976275"/>
            <a:ext cx="1064150" cy="881725"/>
          </a:xfrm>
          <a:prstGeom prst="rect">
            <a:avLst/>
          </a:prstGeom>
          <a:noFill/>
          <a:ln>
            <a:noFill/>
          </a:ln>
        </p:spPr>
      </p:pic>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sp>
        <p:nvSpPr>
          <p:cNvPr id="177" name="Shape 177"/>
          <p:cNvSpPr txBox="1">
            <a:spLocks noGrp="1"/>
          </p:cNvSpPr>
          <p:nvPr>
            <p:ph type="body" idx="1"/>
          </p:nvPr>
        </p:nvSpPr>
        <p:spPr>
          <a:xfrm>
            <a:off x="1000125" y="1185332"/>
            <a:ext cx="10515599" cy="5079900"/>
          </a:xfrm>
          <a:prstGeom prst="rect">
            <a:avLst/>
          </a:prstGeom>
          <a:noFill/>
          <a:ln>
            <a:noFill/>
          </a:ln>
        </p:spPr>
        <p:txBody>
          <a:bodyPr lIns="91425" tIns="45700" rIns="91425" bIns="45700" anchor="t" anchorCtr="0">
            <a:noAutofit/>
          </a:bodyPr>
          <a:lstStyle/>
          <a:p>
            <a:pPr marL="228600" marR="0" lvl="0" indent="-228600" algn="l" rtl="0">
              <a:lnSpc>
                <a:spcPct val="90000"/>
              </a:lnSpc>
              <a:spcBef>
                <a:spcPts val="0"/>
              </a:spcBef>
              <a:buClr>
                <a:schemeClr val="dk1"/>
              </a:buClr>
              <a:buSzPct val="100000"/>
              <a:buFont typeface="Arial"/>
              <a:buChar char="•"/>
            </a:pPr>
            <a:r>
              <a:rPr lang="en-US" sz="3600" b="0" i="0" u="none" strike="noStrike" cap="none" baseline="0">
                <a:solidFill>
                  <a:schemeClr val="dk1"/>
                </a:solidFill>
                <a:latin typeface="Calibri"/>
                <a:ea typeface="Calibri"/>
                <a:cs typeface="Calibri"/>
                <a:sym typeface="Calibri"/>
              </a:rPr>
              <a:t>Build houses to withstand the forces of wind, rain, and hail. </a:t>
            </a:r>
          </a:p>
          <a:p>
            <a:pPr marL="228600" marR="0" lvl="0" indent="-228600" algn="l" rtl="0">
              <a:lnSpc>
                <a:spcPct val="90000"/>
              </a:lnSpc>
              <a:spcBef>
                <a:spcPts val="1000"/>
              </a:spcBef>
              <a:buClr>
                <a:schemeClr val="dk1"/>
              </a:buClr>
              <a:buSzPct val="100000"/>
              <a:buFont typeface="Arial"/>
              <a:buChar char="•"/>
            </a:pPr>
            <a:r>
              <a:rPr lang="en-US" sz="3600" b="0" i="0" u="none" strike="noStrike" cap="none" baseline="0">
                <a:solidFill>
                  <a:schemeClr val="dk1"/>
                </a:solidFill>
                <a:latin typeface="Calibri"/>
                <a:ea typeface="Calibri"/>
                <a:cs typeface="Calibri"/>
                <a:sym typeface="Calibri"/>
              </a:rPr>
              <a:t>Use only the provided materials.</a:t>
            </a:r>
          </a:p>
          <a:p>
            <a:pPr marL="228600" marR="0" lvl="0" indent="-228600" algn="l" rtl="0">
              <a:lnSpc>
                <a:spcPct val="90000"/>
              </a:lnSpc>
              <a:spcBef>
                <a:spcPts val="1000"/>
              </a:spcBef>
              <a:buClr>
                <a:schemeClr val="dk1"/>
              </a:buClr>
              <a:buSzPct val="100000"/>
              <a:buFont typeface="Arial"/>
              <a:buChar char="•"/>
            </a:pPr>
            <a:r>
              <a:rPr lang="en-US" sz="3600" b="0" i="0" u="none" strike="noStrike" cap="none" baseline="0">
                <a:solidFill>
                  <a:schemeClr val="dk1"/>
                </a:solidFill>
                <a:latin typeface="Calibri"/>
                <a:ea typeface="Calibri"/>
                <a:cs typeface="Calibri"/>
                <a:sym typeface="Calibri"/>
              </a:rPr>
              <a:t>Build in the time given.</a:t>
            </a:r>
          </a:p>
          <a:p>
            <a:pPr marL="228600" marR="0" lvl="0" indent="-228600" algn="l" rtl="0">
              <a:lnSpc>
                <a:spcPct val="90000"/>
              </a:lnSpc>
              <a:spcBef>
                <a:spcPts val="1000"/>
              </a:spcBef>
              <a:buClr>
                <a:schemeClr val="dk1"/>
              </a:buClr>
              <a:buSzPct val="100000"/>
              <a:buFont typeface="Arial"/>
              <a:buChar char="•"/>
            </a:pPr>
            <a:r>
              <a:rPr lang="en-US" sz="3600" b="0" i="0" u="none" strike="noStrike" cap="none" baseline="0">
                <a:solidFill>
                  <a:schemeClr val="dk1"/>
                </a:solidFill>
                <a:latin typeface="Calibri"/>
                <a:ea typeface="Calibri"/>
                <a:cs typeface="Calibri"/>
                <a:sym typeface="Calibri"/>
              </a:rPr>
              <a:t>House must be built on Wax Paper.</a:t>
            </a:r>
          </a:p>
          <a:p>
            <a:pPr marL="228600" marR="0" lvl="0" indent="-228600" algn="l" rtl="0">
              <a:lnSpc>
                <a:spcPct val="90000"/>
              </a:lnSpc>
              <a:spcBef>
                <a:spcPts val="1000"/>
              </a:spcBef>
              <a:buClr>
                <a:schemeClr val="dk1"/>
              </a:buClr>
              <a:buSzPct val="100000"/>
              <a:buFont typeface="Arial"/>
              <a:buChar char="•"/>
            </a:pPr>
            <a:r>
              <a:rPr lang="en-US" sz="3600" b="0" i="0" u="none" strike="noStrike" cap="none" baseline="0">
                <a:solidFill>
                  <a:schemeClr val="dk1"/>
                </a:solidFill>
                <a:latin typeface="Calibri"/>
                <a:ea typeface="Calibri"/>
                <a:cs typeface="Calibri"/>
                <a:sym typeface="Calibri"/>
              </a:rPr>
              <a:t>House Size: Length, Width, Height &lt; 6 inches</a:t>
            </a:r>
          </a:p>
          <a:p>
            <a:pPr marL="228600" marR="0" lvl="0" indent="-228600" algn="l" rtl="0">
              <a:lnSpc>
                <a:spcPct val="90000"/>
              </a:lnSpc>
              <a:spcBef>
                <a:spcPts val="1000"/>
              </a:spcBef>
              <a:buClr>
                <a:schemeClr val="dk1"/>
              </a:buClr>
              <a:buSzPct val="100000"/>
              <a:buFont typeface="Arial"/>
              <a:buChar char="•"/>
            </a:pPr>
            <a:r>
              <a:rPr lang="en-US" sz="3600" b="0" i="0" u="none" strike="noStrike" cap="none" baseline="0">
                <a:solidFill>
                  <a:schemeClr val="dk1"/>
                </a:solidFill>
                <a:latin typeface="Calibri"/>
                <a:ea typeface="Calibri"/>
                <a:cs typeface="Calibri"/>
                <a:sym typeface="Calibri"/>
              </a:rPr>
              <a:t>House must include walls and a roof.</a:t>
            </a:r>
          </a:p>
          <a:p>
            <a:pPr marL="228600" marR="0" lvl="0" indent="-228600" algn="l" rtl="0">
              <a:lnSpc>
                <a:spcPct val="90000"/>
              </a:lnSpc>
              <a:spcBef>
                <a:spcPts val="1000"/>
              </a:spcBef>
              <a:buClr>
                <a:schemeClr val="dk1"/>
              </a:buClr>
              <a:buSzPct val="100000"/>
              <a:buFont typeface="Arial"/>
              <a:buChar char="•"/>
            </a:pPr>
            <a:r>
              <a:rPr lang="en-US" sz="3600" b="0" i="0" u="none" strike="noStrike" cap="none" baseline="0">
                <a:solidFill>
                  <a:schemeClr val="dk1"/>
                </a:solidFill>
                <a:latin typeface="Calibri"/>
                <a:ea typeface="Calibri"/>
                <a:cs typeface="Calibri"/>
                <a:sym typeface="Calibri"/>
              </a:rPr>
              <a:t>Have fun!!</a:t>
            </a:r>
          </a:p>
          <a:p>
            <a:pPr marL="228600" marR="0" lvl="0" indent="-50800" algn="l" rtl="0">
              <a:lnSpc>
                <a:spcPct val="90000"/>
              </a:lnSpc>
              <a:spcBef>
                <a:spcPts val="1000"/>
              </a:spcBef>
              <a:buClr>
                <a:schemeClr val="dk1"/>
              </a:buClr>
              <a:buFont typeface="Arial"/>
              <a:buNone/>
            </a:pPr>
            <a:endParaRPr sz="2800" b="0" i="0" u="none" strike="noStrike" cap="none" baseline="0">
              <a:solidFill>
                <a:schemeClr val="dk1"/>
              </a:solidFill>
              <a:latin typeface="Calibri"/>
              <a:ea typeface="Calibri"/>
              <a:cs typeface="Calibri"/>
              <a:sym typeface="Calibri"/>
            </a:endParaRPr>
          </a:p>
        </p:txBody>
      </p:sp>
      <p:sp>
        <p:nvSpPr>
          <p:cNvPr id="178" name="Shape 178"/>
          <p:cNvSpPr txBox="1">
            <a:spLocks noGrp="1"/>
          </p:cNvSpPr>
          <p:nvPr>
            <p:ph type="title"/>
          </p:nvPr>
        </p:nvSpPr>
        <p:spPr>
          <a:xfrm>
            <a:off x="187126" y="39570"/>
            <a:ext cx="11181346" cy="1024408"/>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dk1"/>
              </a:buClr>
              <a:buSzPct val="25000"/>
              <a:buFont typeface="Calibri"/>
              <a:buNone/>
            </a:pPr>
            <a:r>
              <a:rPr lang="en-US" sz="5400" b="1" i="0" u="none" strike="noStrike" cap="none" baseline="0">
                <a:solidFill>
                  <a:schemeClr val="dk1"/>
                </a:solidFill>
                <a:latin typeface="Calibri"/>
                <a:ea typeface="Calibri"/>
                <a:cs typeface="Calibri"/>
                <a:sym typeface="Calibri"/>
              </a:rPr>
              <a:t>Design Goals</a:t>
            </a:r>
          </a:p>
        </p:txBody>
      </p:sp>
      <p:pic>
        <p:nvPicPr>
          <p:cNvPr id="179" name="Shape 179"/>
          <p:cNvPicPr preferRelativeResize="0"/>
          <p:nvPr/>
        </p:nvPicPr>
        <p:blipFill>
          <a:blip r:embed="rId3">
            <a:alphaModFix/>
          </a:blip>
          <a:stretch>
            <a:fillRect/>
          </a:stretch>
        </p:blipFill>
        <p:spPr>
          <a:xfrm>
            <a:off x="0" y="5913025"/>
            <a:ext cx="1140475" cy="944975"/>
          </a:xfrm>
          <a:prstGeom prst="rect">
            <a:avLst/>
          </a:prstGeom>
          <a:noFill/>
          <a:ln>
            <a:noFill/>
          </a:ln>
        </p:spPr>
      </p:pic>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sp>
        <p:nvSpPr>
          <p:cNvPr id="184" name="Shape 184"/>
          <p:cNvSpPr/>
          <p:nvPr/>
        </p:nvSpPr>
        <p:spPr>
          <a:xfrm>
            <a:off x="5021262" y="1825625"/>
            <a:ext cx="12192000" cy="0"/>
          </a:xfrm>
          <a:prstGeom prst="rect">
            <a:avLst/>
          </a:prstGeom>
          <a:noFill/>
          <a:ln>
            <a:noFill/>
          </a:ln>
        </p:spPr>
        <p:txBody>
          <a:bodyPr lIns="91425" tIns="45700" rIns="91425" bIns="45700" anchor="ctr" anchorCtr="0">
            <a:noAutofit/>
          </a:bodyPr>
          <a:lstStyle/>
          <a:p>
            <a:pPr marL="0" marR="0" lvl="0" indent="0" algn="l" rtl="0">
              <a:lnSpc>
                <a:spcPct val="100000"/>
              </a:lnSpc>
              <a:spcBef>
                <a:spcPts val="0"/>
              </a:spcBef>
              <a:spcAft>
                <a:spcPts val="0"/>
              </a:spcAft>
              <a:buClr>
                <a:schemeClr val="dk1"/>
              </a:buClr>
              <a:buSzPct val="25000"/>
              <a:buFont typeface="Arial"/>
              <a:buNone/>
            </a:pPr>
            <a:r>
              <a:rPr lang="en-US" sz="1800" b="0" i="0" u="none" strike="noStrike" cap="none" baseline="0">
                <a:solidFill>
                  <a:schemeClr val="dk1"/>
                </a:solidFill>
                <a:latin typeface="Arial"/>
                <a:ea typeface="Arial"/>
                <a:cs typeface="Arial"/>
                <a:sym typeface="Arial"/>
              </a:rPr>
              <a:t/>
            </a:r>
            <a:br>
              <a:rPr lang="en-US" sz="1800" b="0" i="0" u="none" strike="noStrike" cap="none" baseline="0">
                <a:solidFill>
                  <a:schemeClr val="dk1"/>
                </a:solidFill>
                <a:latin typeface="Arial"/>
                <a:ea typeface="Arial"/>
                <a:cs typeface="Arial"/>
                <a:sym typeface="Arial"/>
              </a:rPr>
            </a:br>
            <a:endParaRPr lang="en-US" sz="1800" b="0" i="0" u="none" strike="noStrike" cap="none" baseline="0">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Font typeface="Calibri"/>
              <a:buNone/>
            </a:pPr>
            <a:endParaRPr sz="1800" b="0" i="0" u="none" strike="noStrike" cap="none" baseline="0">
              <a:solidFill>
                <a:schemeClr val="dk1"/>
              </a:solidFill>
              <a:latin typeface="Arial"/>
              <a:ea typeface="Arial"/>
              <a:cs typeface="Arial"/>
              <a:sym typeface="Arial"/>
            </a:endParaRPr>
          </a:p>
        </p:txBody>
      </p:sp>
      <p:pic>
        <p:nvPicPr>
          <p:cNvPr id="185" name="Shape 185"/>
          <p:cNvPicPr preferRelativeResize="0"/>
          <p:nvPr/>
        </p:nvPicPr>
        <p:blipFill rotWithShape="1">
          <a:blip r:embed="rId3">
            <a:alphaModFix/>
          </a:blip>
          <a:srcRect/>
          <a:stretch/>
        </p:blipFill>
        <p:spPr>
          <a:xfrm>
            <a:off x="1325069" y="4162162"/>
            <a:ext cx="1975103" cy="1481327"/>
          </a:xfrm>
          <a:prstGeom prst="rect">
            <a:avLst/>
          </a:prstGeom>
          <a:noFill/>
          <a:ln>
            <a:noFill/>
          </a:ln>
        </p:spPr>
      </p:pic>
      <p:pic>
        <p:nvPicPr>
          <p:cNvPr id="186" name="Shape 186"/>
          <p:cNvPicPr preferRelativeResize="0"/>
          <p:nvPr/>
        </p:nvPicPr>
        <p:blipFill rotWithShape="1">
          <a:blip r:embed="rId4">
            <a:alphaModFix/>
          </a:blip>
          <a:srcRect/>
          <a:stretch/>
        </p:blipFill>
        <p:spPr>
          <a:xfrm>
            <a:off x="4786914" y="4098851"/>
            <a:ext cx="1975103" cy="1481327"/>
          </a:xfrm>
          <a:prstGeom prst="rect">
            <a:avLst/>
          </a:prstGeom>
          <a:noFill/>
          <a:ln>
            <a:noFill/>
          </a:ln>
        </p:spPr>
      </p:pic>
      <p:pic>
        <p:nvPicPr>
          <p:cNvPr id="187" name="Shape 187"/>
          <p:cNvPicPr preferRelativeResize="0"/>
          <p:nvPr/>
        </p:nvPicPr>
        <p:blipFill rotWithShape="1">
          <a:blip r:embed="rId5">
            <a:alphaModFix/>
          </a:blip>
          <a:srcRect/>
          <a:stretch/>
        </p:blipFill>
        <p:spPr>
          <a:xfrm rot="-5400000">
            <a:off x="8639376" y="4067635"/>
            <a:ext cx="1975103" cy="1481327"/>
          </a:xfrm>
          <a:prstGeom prst="rect">
            <a:avLst/>
          </a:prstGeom>
          <a:noFill/>
          <a:ln>
            <a:noFill/>
          </a:ln>
        </p:spPr>
      </p:pic>
      <p:pic>
        <p:nvPicPr>
          <p:cNvPr id="188" name="Shape 188"/>
          <p:cNvPicPr preferRelativeResize="0"/>
          <p:nvPr/>
        </p:nvPicPr>
        <p:blipFill rotWithShape="1">
          <a:blip r:embed="rId6">
            <a:alphaModFix/>
          </a:blip>
          <a:srcRect/>
          <a:stretch/>
        </p:blipFill>
        <p:spPr>
          <a:xfrm>
            <a:off x="8639377" y="1940171"/>
            <a:ext cx="1975103" cy="1481327"/>
          </a:xfrm>
          <a:prstGeom prst="rect">
            <a:avLst/>
          </a:prstGeom>
          <a:noFill/>
          <a:ln>
            <a:noFill/>
          </a:ln>
        </p:spPr>
      </p:pic>
      <p:pic>
        <p:nvPicPr>
          <p:cNvPr id="189" name="Shape 189"/>
          <p:cNvPicPr preferRelativeResize="0"/>
          <p:nvPr/>
        </p:nvPicPr>
        <p:blipFill rotWithShape="1">
          <a:blip r:embed="rId7">
            <a:alphaModFix/>
          </a:blip>
          <a:srcRect/>
          <a:stretch/>
        </p:blipFill>
        <p:spPr>
          <a:xfrm>
            <a:off x="4786914" y="1940171"/>
            <a:ext cx="1975103" cy="1481327"/>
          </a:xfrm>
          <a:prstGeom prst="rect">
            <a:avLst/>
          </a:prstGeom>
          <a:noFill/>
          <a:ln>
            <a:noFill/>
          </a:ln>
        </p:spPr>
      </p:pic>
      <p:pic>
        <p:nvPicPr>
          <p:cNvPr id="190" name="Shape 190"/>
          <p:cNvPicPr preferRelativeResize="0"/>
          <p:nvPr/>
        </p:nvPicPr>
        <p:blipFill rotWithShape="1">
          <a:blip r:embed="rId8">
            <a:alphaModFix/>
          </a:blip>
          <a:srcRect/>
          <a:stretch/>
        </p:blipFill>
        <p:spPr>
          <a:xfrm>
            <a:off x="1038444" y="1940171"/>
            <a:ext cx="2226038" cy="1481327"/>
          </a:xfrm>
          <a:prstGeom prst="rect">
            <a:avLst/>
          </a:prstGeom>
          <a:noFill/>
          <a:ln>
            <a:noFill/>
          </a:ln>
        </p:spPr>
      </p:pic>
      <p:sp>
        <p:nvSpPr>
          <p:cNvPr id="191" name="Shape 191"/>
          <p:cNvSpPr/>
          <p:nvPr/>
        </p:nvSpPr>
        <p:spPr>
          <a:xfrm>
            <a:off x="6050767" y="2680834"/>
            <a:ext cx="886781" cy="923329"/>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en-US" sz="5400" b="1" i="0" u="none" strike="noStrike" cap="none" baseline="0">
                <a:solidFill>
                  <a:srgbClr val="515151"/>
                </a:solidFill>
                <a:latin typeface="Calibri"/>
                <a:ea typeface="Calibri"/>
                <a:cs typeface="Calibri"/>
                <a:sym typeface="Calibri"/>
              </a:rPr>
              <a:t>20</a:t>
            </a:r>
          </a:p>
        </p:txBody>
      </p:sp>
      <p:sp>
        <p:nvSpPr>
          <p:cNvPr id="192" name="Shape 192"/>
          <p:cNvSpPr/>
          <p:nvPr/>
        </p:nvSpPr>
        <p:spPr>
          <a:xfrm>
            <a:off x="9795035" y="4848201"/>
            <a:ext cx="2397000" cy="1385099"/>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en-US" sz="4800" b="1" i="0" u="none" strike="noStrike" cap="none" baseline="0">
                <a:solidFill>
                  <a:srgbClr val="515151"/>
                </a:solidFill>
                <a:latin typeface="Calibri"/>
                <a:ea typeface="Calibri"/>
                <a:cs typeface="Calibri"/>
                <a:sym typeface="Calibri"/>
              </a:rPr>
              <a:t>1 </a:t>
            </a:r>
          </a:p>
          <a:p>
            <a:pPr marL="0" marR="0" lvl="0" indent="0" algn="ctr" rtl="0">
              <a:spcBef>
                <a:spcPts val="0"/>
              </a:spcBef>
              <a:buSzPct val="25000"/>
              <a:buNone/>
            </a:pPr>
            <a:r>
              <a:rPr lang="en-US" sz="3600" b="1" i="0" u="none" strike="noStrike" cap="none" baseline="0">
                <a:solidFill>
                  <a:srgbClr val="515151"/>
                </a:solidFill>
                <a:latin typeface="Calibri"/>
                <a:ea typeface="Calibri"/>
                <a:cs typeface="Calibri"/>
                <a:sym typeface="Calibri"/>
              </a:rPr>
              <a:t>stick/bottle</a:t>
            </a:r>
          </a:p>
        </p:txBody>
      </p:sp>
      <p:sp>
        <p:nvSpPr>
          <p:cNvPr id="193" name="Shape 193"/>
          <p:cNvSpPr/>
          <p:nvPr/>
        </p:nvSpPr>
        <p:spPr>
          <a:xfrm>
            <a:off x="2759193" y="4863953"/>
            <a:ext cx="535723" cy="923329"/>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en-US" sz="5400" b="1" i="0" u="none" strike="noStrike" cap="none" baseline="0">
                <a:solidFill>
                  <a:srgbClr val="515151"/>
                </a:solidFill>
                <a:latin typeface="Calibri"/>
                <a:ea typeface="Calibri"/>
                <a:cs typeface="Calibri"/>
                <a:sym typeface="Calibri"/>
              </a:rPr>
              <a:t>1</a:t>
            </a:r>
          </a:p>
        </p:txBody>
      </p:sp>
      <p:sp>
        <p:nvSpPr>
          <p:cNvPr id="194" name="Shape 194"/>
          <p:cNvSpPr/>
          <p:nvPr/>
        </p:nvSpPr>
        <p:spPr>
          <a:xfrm>
            <a:off x="9903228" y="2658069"/>
            <a:ext cx="886781" cy="923329"/>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en-US" sz="5400" b="1" i="0" u="none" strike="noStrike" cap="none" baseline="0">
                <a:solidFill>
                  <a:srgbClr val="515151"/>
                </a:solidFill>
                <a:latin typeface="Calibri"/>
                <a:ea typeface="Calibri"/>
                <a:cs typeface="Calibri"/>
                <a:sym typeface="Calibri"/>
              </a:rPr>
              <a:t>16</a:t>
            </a:r>
          </a:p>
        </p:txBody>
      </p:sp>
      <p:sp>
        <p:nvSpPr>
          <p:cNvPr id="195" name="Shape 195"/>
          <p:cNvSpPr/>
          <p:nvPr/>
        </p:nvSpPr>
        <p:spPr>
          <a:xfrm>
            <a:off x="2728758" y="2680834"/>
            <a:ext cx="535723" cy="923329"/>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en-US" sz="5400" b="1" i="0" u="none" strike="noStrike" cap="none" baseline="0">
                <a:solidFill>
                  <a:srgbClr val="515151"/>
                </a:solidFill>
                <a:latin typeface="Calibri"/>
                <a:ea typeface="Calibri"/>
                <a:cs typeface="Calibri"/>
                <a:sym typeface="Calibri"/>
              </a:rPr>
              <a:t>6</a:t>
            </a:r>
          </a:p>
        </p:txBody>
      </p:sp>
      <p:sp>
        <p:nvSpPr>
          <p:cNvPr id="196" name="Shape 196"/>
          <p:cNvSpPr/>
          <p:nvPr/>
        </p:nvSpPr>
        <p:spPr>
          <a:xfrm>
            <a:off x="5781283" y="4848189"/>
            <a:ext cx="1385571" cy="923329"/>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en-US" sz="5400" b="1" i="0" u="none" strike="noStrike" cap="none" baseline="0">
                <a:solidFill>
                  <a:srgbClr val="515151"/>
                </a:solidFill>
                <a:latin typeface="Calibri"/>
                <a:ea typeface="Calibri"/>
                <a:cs typeface="Calibri"/>
                <a:sym typeface="Calibri"/>
              </a:rPr>
              <a:t>1 yd</a:t>
            </a:r>
          </a:p>
        </p:txBody>
      </p:sp>
      <p:sp>
        <p:nvSpPr>
          <p:cNvPr id="197" name="Shape 197"/>
          <p:cNvSpPr txBox="1">
            <a:spLocks noGrp="1"/>
          </p:cNvSpPr>
          <p:nvPr>
            <p:ph type="title"/>
          </p:nvPr>
        </p:nvSpPr>
        <p:spPr>
          <a:xfrm>
            <a:off x="280673" y="102034"/>
            <a:ext cx="10515599" cy="1013243"/>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dk1"/>
              </a:buClr>
              <a:buSzPct val="25000"/>
              <a:buFont typeface="Calibri"/>
              <a:buNone/>
            </a:pPr>
            <a:r>
              <a:rPr lang="en-US" sz="5400" b="1" i="0" u="none" strike="noStrike" cap="none" baseline="0">
                <a:solidFill>
                  <a:schemeClr val="dk1"/>
                </a:solidFill>
                <a:latin typeface="Calibri"/>
                <a:ea typeface="Calibri"/>
                <a:cs typeface="Calibri"/>
                <a:sym typeface="Calibri"/>
              </a:rPr>
              <a:t>Materials</a:t>
            </a:r>
          </a:p>
        </p:txBody>
      </p:sp>
      <p:pic>
        <p:nvPicPr>
          <p:cNvPr id="198" name="Shape 198"/>
          <p:cNvPicPr preferRelativeResize="0"/>
          <p:nvPr/>
        </p:nvPicPr>
        <p:blipFill>
          <a:blip r:embed="rId9">
            <a:alphaModFix/>
          </a:blip>
          <a:stretch>
            <a:fillRect/>
          </a:stretch>
        </p:blipFill>
        <p:spPr>
          <a:xfrm>
            <a:off x="0" y="5934675"/>
            <a:ext cx="1114357" cy="923324"/>
          </a:xfrm>
          <a:prstGeom prst="rect">
            <a:avLst/>
          </a:prstGeom>
          <a:noFill/>
          <a:ln>
            <a:noFill/>
          </a:ln>
        </p:spPr>
      </p:pic>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03"/>
        <p:cNvGrpSpPr/>
        <p:nvPr/>
      </p:nvGrpSpPr>
      <p:grpSpPr>
        <a:xfrm>
          <a:off x="0" y="0"/>
          <a:ext cx="0" cy="0"/>
          <a:chOff x="0" y="0"/>
          <a:chExt cx="0" cy="0"/>
        </a:xfrm>
      </p:grpSpPr>
      <p:graphicFrame>
        <p:nvGraphicFramePr>
          <p:cNvPr id="204" name="Shape 204"/>
          <p:cNvGraphicFramePr/>
          <p:nvPr/>
        </p:nvGraphicFramePr>
        <p:xfrm>
          <a:off x="1045025" y="2047263"/>
          <a:ext cx="10308775" cy="2560300"/>
        </p:xfrm>
        <a:graphic>
          <a:graphicData uri="http://schemas.openxmlformats.org/drawingml/2006/table">
            <a:tbl>
              <a:tblPr firstRow="1" bandRow="1">
                <a:noFill/>
                <a:tableStyleId>{A7B5CDD5-3A8E-4C92-A61E-63D71A17205D}</a:tableStyleId>
              </a:tblPr>
              <a:tblGrid>
                <a:gridCol w="4049500"/>
                <a:gridCol w="2823025"/>
                <a:gridCol w="3436250"/>
              </a:tblGrid>
              <a:tr h="640075">
                <a:tc>
                  <a:txBody>
                    <a:bodyPr/>
                    <a:lstStyle/>
                    <a:p>
                      <a:pPr marL="0" marR="0" lvl="0" indent="0" algn="l" rtl="0">
                        <a:spcBef>
                          <a:spcPts val="0"/>
                        </a:spcBef>
                        <a:buSzPct val="25000"/>
                        <a:buNone/>
                      </a:pPr>
                      <a:r>
                        <a:rPr lang="en-US" sz="2800" u="none" strike="noStrike" cap="none" baseline="0"/>
                        <a:t>Environmental Variables</a:t>
                      </a:r>
                    </a:p>
                  </a:txBody>
                  <a:tcPr marL="91450" marR="91450" marT="45725" marB="45725"/>
                </a:tc>
                <a:tc>
                  <a:txBody>
                    <a:bodyPr/>
                    <a:lstStyle/>
                    <a:p>
                      <a:pPr marL="0" marR="0" lvl="0" indent="0" algn="l" rtl="0">
                        <a:spcBef>
                          <a:spcPts val="0"/>
                        </a:spcBef>
                        <a:buSzPct val="25000"/>
                        <a:buNone/>
                      </a:pPr>
                      <a:r>
                        <a:rPr lang="en-US" sz="2800" u="none" strike="noStrike" cap="none" baseline="0"/>
                        <a:t>Tools Used</a:t>
                      </a:r>
                    </a:p>
                  </a:txBody>
                  <a:tcPr marL="91450" marR="91450" marT="45725" marB="45725"/>
                </a:tc>
                <a:tc>
                  <a:txBody>
                    <a:bodyPr/>
                    <a:lstStyle/>
                    <a:p>
                      <a:pPr marL="0" marR="0" lvl="0" indent="0" algn="l" rtl="0">
                        <a:spcBef>
                          <a:spcPts val="0"/>
                        </a:spcBef>
                        <a:buSzPct val="25000"/>
                        <a:buNone/>
                      </a:pPr>
                      <a:r>
                        <a:rPr lang="en-US" sz="2800" u="none" strike="noStrike" cap="none" baseline="0"/>
                        <a:t>Criteria</a:t>
                      </a:r>
                    </a:p>
                  </a:txBody>
                  <a:tcPr marL="91450" marR="91450" marT="45725" marB="45725"/>
                </a:tc>
              </a:tr>
              <a:tr h="640075">
                <a:tc>
                  <a:txBody>
                    <a:bodyPr/>
                    <a:lstStyle/>
                    <a:p>
                      <a:pPr marL="0" marR="0" lvl="0" indent="0" algn="ctr" rtl="0">
                        <a:spcBef>
                          <a:spcPts val="0"/>
                        </a:spcBef>
                        <a:buSzPct val="25000"/>
                        <a:buNone/>
                      </a:pPr>
                      <a:r>
                        <a:rPr lang="en-US" sz="2400" u="none" strike="noStrike" cap="none" baseline="0"/>
                        <a:t>Wind</a:t>
                      </a:r>
                    </a:p>
                  </a:txBody>
                  <a:tcPr marL="91450" marR="91450" marT="45725" marB="45725"/>
                </a:tc>
                <a:tc>
                  <a:txBody>
                    <a:bodyPr/>
                    <a:lstStyle/>
                    <a:p>
                      <a:pPr marL="0" marR="0" lvl="0" indent="0" algn="ctr" rtl="0">
                        <a:spcBef>
                          <a:spcPts val="0"/>
                        </a:spcBef>
                        <a:buSzPct val="25000"/>
                        <a:buNone/>
                      </a:pPr>
                      <a:r>
                        <a:rPr lang="en-US" sz="2400" u="none" strike="noStrike" cap="none" baseline="0"/>
                        <a:t>Blow Dryer</a:t>
                      </a:r>
                    </a:p>
                  </a:txBody>
                  <a:tcPr marL="91450" marR="91450" marT="45725" marB="45725"/>
                </a:tc>
                <a:tc>
                  <a:txBody>
                    <a:bodyPr/>
                    <a:lstStyle/>
                    <a:p>
                      <a:pPr marL="0" marR="0" lvl="0" indent="0" algn="l" rtl="0">
                        <a:spcBef>
                          <a:spcPts val="0"/>
                        </a:spcBef>
                        <a:buSzPct val="25000"/>
                        <a:buNone/>
                      </a:pPr>
                      <a:r>
                        <a:rPr lang="en-US" sz="2400" u="none" strike="noStrike" cap="none" baseline="0"/>
                        <a:t>5 inches away from House</a:t>
                      </a:r>
                    </a:p>
                  </a:txBody>
                  <a:tcPr marL="91450" marR="91450" marT="45725" marB="45725"/>
                </a:tc>
              </a:tr>
              <a:tr h="640075">
                <a:tc>
                  <a:txBody>
                    <a:bodyPr/>
                    <a:lstStyle/>
                    <a:p>
                      <a:pPr marL="0" marR="0" lvl="0" indent="0" algn="ctr" rtl="0">
                        <a:spcBef>
                          <a:spcPts val="0"/>
                        </a:spcBef>
                        <a:buSzPct val="25000"/>
                        <a:buNone/>
                      </a:pPr>
                      <a:r>
                        <a:rPr lang="en-US" sz="2400" u="none" strike="noStrike" cap="none" baseline="0"/>
                        <a:t>Rain</a:t>
                      </a:r>
                    </a:p>
                  </a:txBody>
                  <a:tcPr marL="91450" marR="91450" marT="45725" marB="45725"/>
                </a:tc>
                <a:tc>
                  <a:txBody>
                    <a:bodyPr/>
                    <a:lstStyle/>
                    <a:p>
                      <a:pPr marL="0" marR="0" lvl="0" indent="0" algn="ctr" rtl="0">
                        <a:spcBef>
                          <a:spcPts val="0"/>
                        </a:spcBef>
                        <a:buSzPct val="25000"/>
                        <a:buNone/>
                      </a:pPr>
                      <a:r>
                        <a:rPr lang="en-US" sz="2400" u="none" strike="noStrike" cap="none" baseline="0"/>
                        <a:t>Water</a:t>
                      </a:r>
                    </a:p>
                  </a:txBody>
                  <a:tcPr marL="91450" marR="91450" marT="45725" marB="45725"/>
                </a:tc>
                <a:tc>
                  <a:txBody>
                    <a:bodyPr/>
                    <a:lstStyle/>
                    <a:p>
                      <a:pPr marL="0" marR="0" lvl="0" indent="0" algn="l" rtl="0">
                        <a:spcBef>
                          <a:spcPts val="0"/>
                        </a:spcBef>
                        <a:buSzPct val="25000"/>
                        <a:buNone/>
                      </a:pPr>
                      <a:r>
                        <a:rPr lang="en-US" sz="2400" u="none" strike="noStrike" cap="none" baseline="0"/>
                        <a:t>Pour 3 feet above house.</a:t>
                      </a:r>
                    </a:p>
                  </a:txBody>
                  <a:tcPr marL="91450" marR="91450" marT="45725" marB="45725"/>
                </a:tc>
              </a:tr>
              <a:tr h="640075">
                <a:tc>
                  <a:txBody>
                    <a:bodyPr/>
                    <a:lstStyle/>
                    <a:p>
                      <a:pPr marL="0" marR="0" lvl="0" indent="0" algn="ctr" rtl="0">
                        <a:spcBef>
                          <a:spcPts val="0"/>
                        </a:spcBef>
                        <a:buSzPct val="25000"/>
                        <a:buNone/>
                      </a:pPr>
                      <a:r>
                        <a:rPr lang="en-US" sz="2400" u="none" strike="noStrike" cap="none" baseline="0"/>
                        <a:t>Hail</a:t>
                      </a:r>
                    </a:p>
                  </a:txBody>
                  <a:tcPr marL="91450" marR="91450" marT="45725" marB="45725"/>
                </a:tc>
                <a:tc>
                  <a:txBody>
                    <a:bodyPr/>
                    <a:lstStyle/>
                    <a:p>
                      <a:pPr marL="0" marR="0" lvl="0" indent="0" algn="ctr" rtl="0">
                        <a:spcBef>
                          <a:spcPts val="0"/>
                        </a:spcBef>
                        <a:buSzPct val="25000"/>
                        <a:buNone/>
                      </a:pPr>
                      <a:r>
                        <a:rPr lang="en-US" sz="2400" u="none" strike="noStrike" cap="none" baseline="0"/>
                        <a:t>Beans</a:t>
                      </a:r>
                    </a:p>
                  </a:txBody>
                  <a:tcPr marL="91450" marR="91450" marT="45725" marB="45725"/>
                </a:tc>
                <a:tc>
                  <a:txBody>
                    <a:bodyPr/>
                    <a:lstStyle/>
                    <a:p>
                      <a:pPr marL="0" marR="0" lvl="0" indent="0" algn="l" rtl="0">
                        <a:spcBef>
                          <a:spcPts val="0"/>
                        </a:spcBef>
                        <a:buSzPct val="25000"/>
                        <a:buNone/>
                      </a:pPr>
                      <a:r>
                        <a:rPr lang="en-US" sz="2400" u="none" strike="noStrike" cap="none" baseline="0"/>
                        <a:t>Pour 3 feet above house.</a:t>
                      </a:r>
                    </a:p>
                  </a:txBody>
                  <a:tcPr marL="91450" marR="91450" marT="45725" marB="45725"/>
                </a:tc>
              </a:tr>
            </a:tbl>
          </a:graphicData>
        </a:graphic>
      </p:graphicFrame>
      <p:sp>
        <p:nvSpPr>
          <p:cNvPr id="205" name="Shape 205"/>
          <p:cNvSpPr txBox="1">
            <a:spLocks noGrp="1"/>
          </p:cNvSpPr>
          <p:nvPr>
            <p:ph type="title"/>
          </p:nvPr>
        </p:nvSpPr>
        <p:spPr>
          <a:xfrm>
            <a:off x="245244" y="32485"/>
            <a:ext cx="9500929" cy="1270095"/>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dk1"/>
              </a:buClr>
              <a:buSzPct val="25000"/>
              <a:buFont typeface="Calibri"/>
              <a:buNone/>
            </a:pPr>
            <a:r>
              <a:rPr lang="en-US" sz="5400" b="1" i="0" u="none" strike="noStrike" cap="none" baseline="0">
                <a:solidFill>
                  <a:schemeClr val="dk1"/>
                </a:solidFill>
                <a:latin typeface="Calibri"/>
                <a:ea typeface="Calibri"/>
                <a:cs typeface="Calibri"/>
                <a:sym typeface="Calibri"/>
              </a:rPr>
              <a:t>Design Testing</a:t>
            </a:r>
          </a:p>
        </p:txBody>
      </p:sp>
      <p:pic>
        <p:nvPicPr>
          <p:cNvPr id="206" name="Shape 206"/>
          <p:cNvPicPr preferRelativeResize="0"/>
          <p:nvPr/>
        </p:nvPicPr>
        <p:blipFill>
          <a:blip r:embed="rId3">
            <a:alphaModFix/>
          </a:blip>
          <a:stretch>
            <a:fillRect/>
          </a:stretch>
        </p:blipFill>
        <p:spPr>
          <a:xfrm>
            <a:off x="0" y="5941925"/>
            <a:ext cx="1105600" cy="916074"/>
          </a:xfrm>
          <a:prstGeom prst="rect">
            <a:avLst/>
          </a:prstGeom>
          <a:noFill/>
          <a:ln>
            <a:noFill/>
          </a:ln>
        </p:spPr>
      </p:pic>
    </p:spTree>
  </p:cSld>
  <p:clrMapOvr>
    <a:masterClrMapping/>
  </p:clrMapOvr>
  <p:transition spd="slow">
    <p:cut/>
  </p:transition>
</p:sld>
</file>

<file path=ppt/theme/theme1.xml><?xml version="1.0" encoding="utf-8"?>
<a:theme xmlns:a="http://schemas.openxmlformats.org/drawingml/2006/main" name="Office Theme">
  <a:themeElements>
    <a:clrScheme name="Paper">
      <a:dk1>
        <a:srgbClr val="000000"/>
      </a:dk1>
      <a:lt1>
        <a:srgbClr val="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1302</Words>
  <Application>Microsoft Office PowerPoint</Application>
  <PresentationFormat>Widescreen</PresentationFormat>
  <Paragraphs>171</Paragraphs>
  <Slides>14</Slides>
  <Notes>14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14</vt:i4>
      </vt:variant>
    </vt:vector>
  </HeadingPairs>
  <TitlesOfParts>
    <vt:vector size="18" baseType="lpstr">
      <vt:lpstr>arial</vt:lpstr>
      <vt:lpstr>arial</vt:lpstr>
      <vt:lpstr>Calibri</vt:lpstr>
      <vt:lpstr>Office Theme</vt:lpstr>
      <vt:lpstr>PowerPoint Presentation</vt:lpstr>
      <vt:lpstr>What does an engineer do?</vt:lpstr>
      <vt:lpstr>How do engineers do this?</vt:lpstr>
      <vt:lpstr>Today you will be a civil engineer –  You will design, build, and test three different types of houses!</vt:lpstr>
      <vt:lpstr>PowerPoint Presentation</vt:lpstr>
      <vt:lpstr>PowerPoint Presentation</vt:lpstr>
      <vt:lpstr>Design Goals</vt:lpstr>
      <vt:lpstr>Materials</vt:lpstr>
      <vt:lpstr>Design Testing</vt:lpstr>
      <vt:lpstr>PowerPoint Presentation</vt:lpstr>
      <vt:lpstr>Engineering Design Process</vt:lpstr>
      <vt:lpstr>Design Reflection</vt:lpstr>
      <vt:lpstr>Wrap Up</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Natalie</dc:creator>
  <cp:lastModifiedBy>Natalie</cp:lastModifiedBy>
  <cp:revision>1</cp:revision>
  <dcterms:modified xsi:type="dcterms:W3CDTF">2015-08-30T21:19:25Z</dcterms:modified>
</cp:coreProperties>
</file>