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Calibri"/>
      <p:regular r:id="rId20"/>
      <p:bold r:id="rId21"/>
      <p:italic r:id="rId22"/>
      <p:boldItalic r:id="rId23"/>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font" Target="fonts/Calibri-regular.fntdata"/><Relationship Id="rId11" Type="http://schemas.openxmlformats.org/officeDocument/2006/relationships/slide" Target="slides/slide6.xml"/><Relationship Id="rId22" Type="http://schemas.openxmlformats.org/officeDocument/2006/relationships/font" Target="fonts/Calibri-italic.fntdata"/><Relationship Id="rId10" Type="http://schemas.openxmlformats.org/officeDocument/2006/relationships/slide" Target="slides/slide5.xml"/><Relationship Id="rId21" Type="http://schemas.openxmlformats.org/officeDocument/2006/relationships/font" Target="fonts/Calibri-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Calibri-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8788"/>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 name="Shape 3"/>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 name="Shape 4"/>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 name="Shape 5"/>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 name="Shape 6"/>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 name="Shape 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3" name="Shape 123"/>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AutoNum type="arabicPeriod"/>
            </a:pPr>
            <a:r>
              <a:rPr lang="en-US" sz="1100">
                <a:solidFill>
                  <a:schemeClr val="dk1"/>
                </a:solidFill>
              </a:rPr>
              <a:t>As the pre-activity survey is distributed to students, introduce yourself and provide enough of an activity overview to gain students excitement. Set up testing area with the pan and have materials for toothpaste ready and organized.</a:t>
            </a:r>
          </a:p>
          <a:p>
            <a:pPr indent="-298450" lvl="0" marL="457200" rtl="0">
              <a:lnSpc>
                <a:spcPct val="115000"/>
              </a:lnSpc>
              <a:spcBef>
                <a:spcPts val="0"/>
              </a:spcBef>
              <a:spcAft>
                <a:spcPts val="50"/>
              </a:spcAft>
              <a:buClr>
                <a:schemeClr val="dk1"/>
              </a:buClr>
              <a:buSzPct val="100000"/>
              <a:buAutoNum type="arabicPeriod"/>
            </a:pPr>
            <a:r>
              <a:rPr lang="en-US" sz="1100">
                <a:solidFill>
                  <a:schemeClr val="dk1"/>
                </a:solidFill>
              </a:rPr>
              <a:t>Allow time for students to individually complete their pre-activity survey.</a:t>
            </a:r>
          </a:p>
          <a:p>
            <a:pPr indent="-298450" lvl="0" marL="457200" rtl="0">
              <a:lnSpc>
                <a:spcPct val="115000"/>
              </a:lnSpc>
              <a:spcBef>
                <a:spcPts val="0"/>
              </a:spcBef>
              <a:spcAft>
                <a:spcPts val="50"/>
              </a:spcAft>
              <a:buClr>
                <a:schemeClr val="dk1"/>
              </a:buClr>
              <a:buSzPct val="100000"/>
              <a:buAutoNum type="arabicPeriod"/>
            </a:pPr>
            <a:r>
              <a:rPr lang="en-US" sz="1100">
                <a:solidFill>
                  <a:schemeClr val="dk1"/>
                </a:solidFill>
              </a:rPr>
              <a:t>Divide group into teams of 3 or 4 students.</a:t>
            </a:r>
          </a:p>
        </p:txBody>
      </p:sp>
      <p:sp>
        <p:nvSpPr>
          <p:cNvPr id="124" name="Shape 124"/>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7" name="Shape 22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AutoNum type="arabicPeriod" startAt="6"/>
            </a:pPr>
            <a:r>
              <a:rPr lang="en-US" sz="1100" u="sng">
                <a:solidFill>
                  <a:schemeClr val="dk1"/>
                </a:solidFill>
              </a:rPr>
              <a:t>Slide 10:</a:t>
            </a:r>
            <a:r>
              <a:rPr lang="en-US" sz="1100">
                <a:solidFill>
                  <a:schemeClr val="dk1"/>
                </a:solidFill>
              </a:rPr>
              <a:t> Introduce the Engineering Design Process. Explain that engineers use it as a tool to help them more effectively solve problems.</a:t>
            </a:r>
          </a:p>
          <a:p>
            <a:pPr indent="0" lvl="0" marL="0" marR="0" rtl="0" algn="l">
              <a:spcBef>
                <a:spcPts val="0"/>
              </a:spcBef>
              <a:buNone/>
            </a:pPr>
            <a:r>
              <a:t/>
            </a:r>
            <a:endParaRPr sz="1200">
              <a:solidFill>
                <a:schemeClr val="dk1"/>
              </a:solidFill>
              <a:latin typeface="Calibri"/>
              <a:ea typeface="Calibri"/>
              <a:cs typeface="Calibri"/>
              <a:sym typeface="Calibri"/>
            </a:endParaRP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28" name="Shape 22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8" name="Shape 238"/>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AutoNum type="arabicPeriod" startAt="7"/>
            </a:pPr>
            <a:r>
              <a:rPr lang="en-US" sz="1100" u="sng">
                <a:solidFill>
                  <a:schemeClr val="dk1"/>
                </a:solidFill>
              </a:rPr>
              <a:t>Slide 11:</a:t>
            </a:r>
            <a:r>
              <a:rPr lang="en-US" sz="1100">
                <a:solidFill>
                  <a:schemeClr val="dk1"/>
                </a:solidFill>
              </a:rPr>
              <a:t> Explain how teams will use the engineering design process as they complete the challenge.</a:t>
            </a:r>
          </a:p>
          <a:p>
            <a:pPr indent="-298450" lvl="0" marL="457200" rtl="0">
              <a:lnSpc>
                <a:spcPct val="115000"/>
              </a:lnSpc>
              <a:spcBef>
                <a:spcPts val="0"/>
              </a:spcBef>
              <a:spcAft>
                <a:spcPts val="50"/>
              </a:spcAft>
              <a:buClr>
                <a:schemeClr val="dk1"/>
              </a:buClr>
              <a:buSzPct val="100000"/>
              <a:buChar char="●"/>
            </a:pPr>
            <a:r>
              <a:rPr lang="en-US" sz="1100">
                <a:solidFill>
                  <a:schemeClr val="dk1"/>
                </a:solidFill>
              </a:rPr>
              <a:t>Brainstorm:</a:t>
            </a:r>
          </a:p>
          <a:p>
            <a:pPr indent="-298450" lvl="0" marL="685800" rtl="0">
              <a:lnSpc>
                <a:spcPct val="115000"/>
              </a:lnSpc>
              <a:spcBef>
                <a:spcPts val="0"/>
              </a:spcBef>
              <a:spcAft>
                <a:spcPts val="50"/>
              </a:spcAft>
              <a:buClr>
                <a:schemeClr val="dk1"/>
              </a:buClr>
              <a:buSzPct val="100000"/>
              <a:buChar char="o"/>
            </a:pPr>
            <a:r>
              <a:rPr lang="en-US" sz="1100">
                <a:solidFill>
                  <a:schemeClr val="dk1"/>
                </a:solidFill>
              </a:rPr>
              <a:t>Each individual in a team must write or sketch one or two ideas.</a:t>
            </a:r>
          </a:p>
          <a:p>
            <a:pPr indent="-298450" lvl="0" marL="685800" rtl="0">
              <a:lnSpc>
                <a:spcPct val="115000"/>
              </a:lnSpc>
              <a:spcBef>
                <a:spcPts val="0"/>
              </a:spcBef>
              <a:spcAft>
                <a:spcPts val="50"/>
              </a:spcAft>
              <a:buClr>
                <a:schemeClr val="dk1"/>
              </a:buClr>
              <a:buSzPct val="100000"/>
              <a:buChar char="o"/>
            </a:pPr>
            <a:r>
              <a:rPr lang="en-US" sz="1100">
                <a:solidFill>
                  <a:schemeClr val="dk1"/>
                </a:solidFill>
              </a:rPr>
              <a:t>Team must discuss each idea.</a:t>
            </a:r>
          </a:p>
          <a:p>
            <a:pPr indent="-298450" lvl="0" marL="685800" rtl="0">
              <a:lnSpc>
                <a:spcPct val="115000"/>
              </a:lnSpc>
              <a:spcBef>
                <a:spcPts val="0"/>
              </a:spcBef>
              <a:spcAft>
                <a:spcPts val="50"/>
              </a:spcAft>
              <a:buClr>
                <a:schemeClr val="dk1"/>
              </a:buClr>
              <a:buSzPct val="100000"/>
              <a:buChar char="o"/>
            </a:pPr>
            <a:r>
              <a:rPr lang="en-US" sz="1100">
                <a:solidFill>
                  <a:schemeClr val="dk1"/>
                </a:solidFill>
              </a:rPr>
              <a:t>Team decides criteria most important to them while keeping constraints (limited time and materials, etc.) in mind.</a:t>
            </a:r>
          </a:p>
          <a:p>
            <a:pPr indent="-298450" lvl="0" marL="457200" rtl="0">
              <a:lnSpc>
                <a:spcPct val="115000"/>
              </a:lnSpc>
              <a:spcBef>
                <a:spcPts val="0"/>
              </a:spcBef>
              <a:spcAft>
                <a:spcPts val="50"/>
              </a:spcAft>
              <a:buClr>
                <a:schemeClr val="dk1"/>
              </a:buClr>
              <a:buSzPct val="100000"/>
              <a:buChar char="●"/>
            </a:pPr>
            <a:r>
              <a:rPr lang="en-US" sz="1100">
                <a:solidFill>
                  <a:schemeClr val="dk1"/>
                </a:solidFill>
              </a:rPr>
              <a:t>Create Team Prototype:</a:t>
            </a:r>
          </a:p>
          <a:p>
            <a:pPr lvl="1" marL="685800" rtl="0">
              <a:lnSpc>
                <a:spcPct val="115000"/>
              </a:lnSpc>
              <a:spcBef>
                <a:spcPts val="0"/>
              </a:spcBef>
              <a:spcAft>
                <a:spcPts val="50"/>
              </a:spcAft>
              <a:buClr>
                <a:schemeClr val="dk1"/>
              </a:buClr>
              <a:buSzPct val="100000"/>
              <a:buChar char="o"/>
            </a:pPr>
            <a:r>
              <a:rPr lang="en-US" sz="1100">
                <a:solidFill>
                  <a:schemeClr val="dk1"/>
                </a:solidFill>
              </a:rPr>
              <a:t>Teams choose, sketch, and outline their prototype design idea.</a:t>
            </a:r>
          </a:p>
          <a:p>
            <a:pPr lvl="1" marL="685800" rtl="0">
              <a:lnSpc>
                <a:spcPct val="115000"/>
              </a:lnSpc>
              <a:spcBef>
                <a:spcPts val="0"/>
              </a:spcBef>
              <a:spcAft>
                <a:spcPts val="50"/>
              </a:spcAft>
              <a:buClr>
                <a:schemeClr val="dk1"/>
              </a:buClr>
              <a:buSzPct val="100000"/>
              <a:buChar char="o"/>
            </a:pPr>
            <a:r>
              <a:rPr lang="en-US" sz="1100">
                <a:solidFill>
                  <a:schemeClr val="dk1"/>
                </a:solidFill>
              </a:rPr>
              <a:t>Teams have idea approved by facilitator. </a:t>
            </a:r>
          </a:p>
          <a:p>
            <a:pPr indent="-298450" lvl="0" marL="457200" rtl="0">
              <a:lnSpc>
                <a:spcPct val="115000"/>
              </a:lnSpc>
              <a:spcBef>
                <a:spcPts val="0"/>
              </a:spcBef>
              <a:spcAft>
                <a:spcPts val="50"/>
              </a:spcAft>
              <a:buClr>
                <a:schemeClr val="dk1"/>
              </a:buClr>
              <a:buSzPct val="100000"/>
              <a:buChar char="●"/>
            </a:pPr>
            <a:r>
              <a:rPr lang="en-US" sz="1100">
                <a:solidFill>
                  <a:schemeClr val="dk1"/>
                </a:solidFill>
              </a:rPr>
              <a:t>Gather Materials:</a:t>
            </a:r>
          </a:p>
          <a:p>
            <a:pPr lvl="1" marL="685800" rtl="0">
              <a:lnSpc>
                <a:spcPct val="115000"/>
              </a:lnSpc>
              <a:spcBef>
                <a:spcPts val="0"/>
              </a:spcBef>
              <a:spcAft>
                <a:spcPts val="50"/>
              </a:spcAft>
              <a:buClr>
                <a:schemeClr val="dk1"/>
              </a:buClr>
              <a:buSzPct val="100000"/>
              <a:buChar char="o"/>
            </a:pPr>
            <a:r>
              <a:rPr lang="en-US" sz="1100">
                <a:solidFill>
                  <a:schemeClr val="dk1"/>
                </a:solidFill>
              </a:rPr>
              <a:t>Teams receive their bag of materials (prepared in advance).</a:t>
            </a:r>
          </a:p>
          <a:p>
            <a:pPr indent="-298450" lvl="0" marL="457200" rtl="0">
              <a:lnSpc>
                <a:spcPct val="115000"/>
              </a:lnSpc>
              <a:spcBef>
                <a:spcPts val="0"/>
              </a:spcBef>
              <a:spcAft>
                <a:spcPts val="50"/>
              </a:spcAft>
              <a:buClr>
                <a:schemeClr val="dk1"/>
              </a:buClr>
              <a:buSzPct val="100000"/>
              <a:buChar char="●"/>
            </a:pPr>
            <a:r>
              <a:rPr lang="en-US" sz="1100">
                <a:solidFill>
                  <a:schemeClr val="dk1"/>
                </a:solidFill>
              </a:rPr>
              <a:t>Create Chosen Design:</a:t>
            </a:r>
          </a:p>
          <a:p>
            <a:pPr lvl="1" marL="685800" rtl="0">
              <a:lnSpc>
                <a:spcPct val="115000"/>
              </a:lnSpc>
              <a:spcBef>
                <a:spcPts val="0"/>
              </a:spcBef>
              <a:spcAft>
                <a:spcPts val="50"/>
              </a:spcAft>
              <a:buClr>
                <a:schemeClr val="dk1"/>
              </a:buClr>
              <a:buSzPct val="100000"/>
              <a:buChar char="o"/>
            </a:pPr>
            <a:r>
              <a:rPr lang="en-US" sz="1100">
                <a:solidFill>
                  <a:schemeClr val="dk1"/>
                </a:solidFill>
              </a:rPr>
              <a:t>Team creates their approved prototype design plan.</a:t>
            </a:r>
          </a:p>
          <a:p>
            <a:pPr indent="-298450" lvl="0" marL="457200" rtl="0">
              <a:lnSpc>
                <a:spcPct val="115000"/>
              </a:lnSpc>
              <a:spcBef>
                <a:spcPts val="0"/>
              </a:spcBef>
              <a:spcAft>
                <a:spcPts val="50"/>
              </a:spcAft>
              <a:buClr>
                <a:schemeClr val="dk1"/>
              </a:buClr>
              <a:buSzPct val="100000"/>
              <a:buChar char="●"/>
            </a:pPr>
            <a:r>
              <a:rPr lang="en-US" sz="1100">
                <a:solidFill>
                  <a:schemeClr val="dk1"/>
                </a:solidFill>
              </a:rPr>
              <a:t>Final Test:</a:t>
            </a:r>
          </a:p>
          <a:p>
            <a:pPr lvl="1" marL="685800" rtl="0">
              <a:lnSpc>
                <a:spcPct val="115000"/>
              </a:lnSpc>
              <a:spcBef>
                <a:spcPts val="0"/>
              </a:spcBef>
              <a:spcAft>
                <a:spcPts val="50"/>
              </a:spcAft>
              <a:buClr>
                <a:schemeClr val="dk1"/>
              </a:buClr>
              <a:buSzPct val="100000"/>
              <a:buChar char="o"/>
            </a:pPr>
            <a:r>
              <a:rPr lang="en-US" sz="1100">
                <a:solidFill>
                  <a:schemeClr val="dk1"/>
                </a:solidFill>
              </a:rPr>
              <a:t>Each team tests their prototype while other teams observe.</a:t>
            </a:r>
          </a:p>
          <a:p>
            <a:pPr indent="0" lvl="0" marL="0" marR="0" rtl="0" algn="l">
              <a:spcBef>
                <a:spcPts val="0"/>
              </a:spcBef>
              <a:buNone/>
            </a:pPr>
            <a:r>
              <a:t/>
            </a:r>
            <a:endParaRPr sz="1200">
              <a:solidFill>
                <a:schemeClr val="dk1"/>
              </a:solidFill>
              <a:latin typeface="Calibri"/>
              <a:ea typeface="Calibri"/>
              <a:cs typeface="Calibri"/>
              <a:sym typeface="Calibri"/>
            </a:endParaRPr>
          </a:p>
        </p:txBody>
      </p:sp>
      <p:sp>
        <p:nvSpPr>
          <p:cNvPr id="239" name="Shape 239"/>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6" name="Shape 246"/>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AutoNum type="arabicPeriod" startAt="8"/>
            </a:pPr>
            <a:r>
              <a:rPr lang="en-US" sz="1100" u="sng">
                <a:solidFill>
                  <a:schemeClr val="dk1"/>
                </a:solidFill>
              </a:rPr>
              <a:t>Slide 12:</a:t>
            </a:r>
            <a:r>
              <a:rPr lang="en-US" sz="1100">
                <a:solidFill>
                  <a:schemeClr val="dk1"/>
                </a:solidFill>
              </a:rPr>
              <a:t> Facilitate a whole group reflection on final prototype design and testing results by asking questions such as the following.</a:t>
            </a:r>
          </a:p>
          <a:p>
            <a:pPr indent="-298450" lvl="0" marL="457200" rtl="0">
              <a:lnSpc>
                <a:spcPct val="115000"/>
              </a:lnSpc>
              <a:spcBef>
                <a:spcPts val="0"/>
              </a:spcBef>
              <a:spcAft>
                <a:spcPts val="50"/>
              </a:spcAft>
              <a:buClr>
                <a:schemeClr val="dk1"/>
              </a:buClr>
              <a:buSzPct val="100000"/>
              <a:buChar char="●"/>
            </a:pPr>
            <a:r>
              <a:rPr lang="en-US" sz="1100">
                <a:solidFill>
                  <a:schemeClr val="dk1"/>
                </a:solidFill>
              </a:rPr>
              <a:t>What do you like best about your design? </a:t>
            </a:r>
          </a:p>
          <a:p>
            <a:pPr indent="-298450" lvl="0" marL="457200" rtl="0">
              <a:lnSpc>
                <a:spcPct val="115000"/>
              </a:lnSpc>
              <a:spcBef>
                <a:spcPts val="0"/>
              </a:spcBef>
              <a:spcAft>
                <a:spcPts val="50"/>
              </a:spcAft>
              <a:buClr>
                <a:schemeClr val="dk1"/>
              </a:buClr>
              <a:buSzPct val="100000"/>
              <a:buChar char="●"/>
            </a:pPr>
            <a:r>
              <a:rPr lang="en-US" sz="1100">
                <a:solidFill>
                  <a:schemeClr val="dk1"/>
                </a:solidFill>
              </a:rPr>
              <a:t>What do you like least about your design?</a:t>
            </a:r>
          </a:p>
          <a:p>
            <a:pPr indent="-298450" lvl="0" marL="457200" rtl="0">
              <a:lnSpc>
                <a:spcPct val="115000"/>
              </a:lnSpc>
              <a:spcBef>
                <a:spcPts val="0"/>
              </a:spcBef>
              <a:spcAft>
                <a:spcPts val="50"/>
              </a:spcAft>
              <a:buClr>
                <a:schemeClr val="dk1"/>
              </a:buClr>
              <a:buSzPct val="100000"/>
              <a:buChar char="●"/>
            </a:pPr>
            <a:r>
              <a:rPr lang="en-US" sz="1100">
                <a:solidFill>
                  <a:schemeClr val="dk1"/>
                </a:solidFill>
              </a:rPr>
              <a:t>What aspects of other team designs stood out to you, and/or gave you ideas for improving your own team’s design?</a:t>
            </a:r>
          </a:p>
          <a:p>
            <a:pPr indent="-298450" lvl="0" marL="457200" rtl="0">
              <a:lnSpc>
                <a:spcPct val="115000"/>
              </a:lnSpc>
              <a:spcBef>
                <a:spcPts val="0"/>
              </a:spcBef>
              <a:spcAft>
                <a:spcPts val="50"/>
              </a:spcAft>
              <a:buClr>
                <a:schemeClr val="dk1"/>
              </a:buClr>
              <a:buSzPct val="100000"/>
              <a:buChar char="●"/>
            </a:pPr>
            <a:r>
              <a:rPr lang="en-US" sz="1100">
                <a:solidFill>
                  <a:schemeClr val="dk1"/>
                </a:solidFill>
              </a:rPr>
              <a:t>What modifications would you make if we had time to complete the design challenge again?</a:t>
            </a:r>
          </a:p>
          <a:p>
            <a:pPr indent="0" lvl="0" marL="0" marR="0" rtl="0" algn="l">
              <a:spcBef>
                <a:spcPts val="0"/>
              </a:spcBef>
              <a:buNone/>
            </a:pPr>
            <a:r>
              <a:t/>
            </a:r>
            <a:endParaRPr sz="1200">
              <a:solidFill>
                <a:schemeClr val="dk1"/>
              </a:solidFill>
              <a:latin typeface="Calibri"/>
              <a:ea typeface="Calibri"/>
              <a:cs typeface="Calibri"/>
              <a:sym typeface="Calibri"/>
            </a:endParaRP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47" name="Shape 24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5" name="Shape 255"/>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AutoNum type="arabicPeriod" startAt="9"/>
            </a:pPr>
            <a:r>
              <a:rPr lang="en-US" sz="1100" u="sng">
                <a:solidFill>
                  <a:schemeClr val="dk1"/>
                </a:solidFill>
              </a:rPr>
              <a:t>Slide 13:</a:t>
            </a:r>
            <a:r>
              <a:rPr lang="en-US" sz="1100">
                <a:solidFill>
                  <a:schemeClr val="dk1"/>
                </a:solidFill>
              </a:rPr>
              <a:t> Conclude by discussing the following questions as post-activity surveys are distributed.</a:t>
            </a:r>
          </a:p>
          <a:p>
            <a:pPr indent="-298450" lvl="0" marL="457200" rtl="0">
              <a:lnSpc>
                <a:spcPct val="115000"/>
              </a:lnSpc>
              <a:spcBef>
                <a:spcPts val="0"/>
              </a:spcBef>
              <a:spcAft>
                <a:spcPts val="50"/>
              </a:spcAft>
              <a:buClr>
                <a:schemeClr val="dk1"/>
              </a:buClr>
              <a:buSzPct val="100000"/>
              <a:buChar char="●"/>
            </a:pPr>
            <a:r>
              <a:rPr lang="en-US" sz="1100">
                <a:solidFill>
                  <a:schemeClr val="dk1"/>
                </a:solidFill>
              </a:rPr>
              <a:t>What ideas do you have for engineering a better world?</a:t>
            </a:r>
          </a:p>
          <a:p>
            <a:pPr indent="-298450" lvl="0" marL="457200" rtl="0">
              <a:lnSpc>
                <a:spcPct val="115000"/>
              </a:lnSpc>
              <a:spcBef>
                <a:spcPts val="0"/>
              </a:spcBef>
              <a:spcAft>
                <a:spcPts val="50"/>
              </a:spcAft>
              <a:buClr>
                <a:schemeClr val="dk1"/>
              </a:buClr>
              <a:buSzPct val="100000"/>
              <a:buChar char="●"/>
            </a:pPr>
            <a:r>
              <a:rPr lang="en-US" sz="1100">
                <a:solidFill>
                  <a:schemeClr val="dk1"/>
                </a:solidFill>
              </a:rPr>
              <a:t>How can you turn ideas into reality?</a:t>
            </a:r>
          </a:p>
          <a:p>
            <a:pPr indent="0" lvl="0" marL="0" marR="0" rtl="0" algn="l">
              <a:spcBef>
                <a:spcPts val="0"/>
              </a:spcBef>
              <a:buNone/>
            </a:pPr>
            <a:r>
              <a:t/>
            </a:r>
            <a:endParaRPr sz="1200">
              <a:solidFill>
                <a:schemeClr val="dk1"/>
              </a:solidFill>
              <a:latin typeface="Calibri"/>
              <a:ea typeface="Calibri"/>
              <a:cs typeface="Calibri"/>
              <a:sym typeface="Calibri"/>
            </a:endParaRP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56" name="Shape 256"/>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4" name="Shape 26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304800" lvl="0" marL="457200" rtl="0">
              <a:lnSpc>
                <a:spcPct val="115000"/>
              </a:lnSpc>
              <a:spcBef>
                <a:spcPts val="0"/>
              </a:spcBef>
              <a:spcAft>
                <a:spcPts val="50"/>
              </a:spcAft>
              <a:buClr>
                <a:schemeClr val="dk1"/>
              </a:buClr>
              <a:buSzPct val="109090"/>
              <a:buFont typeface="Calibri"/>
              <a:buAutoNum type="arabicPeriod" startAt="10"/>
            </a:pPr>
            <a:r>
              <a:rPr lang="en-US" sz="1100">
                <a:solidFill>
                  <a:schemeClr val="dk1"/>
                </a:solidFill>
              </a:rPr>
              <a:t>Allow time for students to complete their post-activity survey.</a:t>
            </a:r>
          </a:p>
        </p:txBody>
      </p:sp>
      <p:sp>
        <p:nvSpPr>
          <p:cNvPr id="265" name="Shape 26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7" name="Shape 13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AutoNum type="arabicPeriod" startAt="4"/>
            </a:pPr>
            <a:r>
              <a:rPr lang="en-US" sz="1100" u="sng">
                <a:solidFill>
                  <a:schemeClr val="dk1"/>
                </a:solidFill>
              </a:rPr>
              <a:t>Slides 2 and 3:</a:t>
            </a:r>
            <a:r>
              <a:rPr lang="en-US" sz="1100">
                <a:solidFill>
                  <a:schemeClr val="dk1"/>
                </a:solidFill>
              </a:rPr>
              <a:t>  Discuss engineering and what engineers do.</a:t>
            </a:r>
          </a:p>
        </p:txBody>
      </p:sp>
      <p:sp>
        <p:nvSpPr>
          <p:cNvPr id="138" name="Shape 13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7" name="Shape 14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Do all engineers do the same thing?</a:t>
            </a: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NO, NO, NO!!!!!</a:t>
            </a: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Many types of engineers</a:t>
            </a:r>
          </a:p>
          <a:p>
            <a:pPr indent="0" lvl="1" marL="457200" marR="0" rtl="0" algn="l">
              <a:spcBef>
                <a:spcPts val="0"/>
              </a:spcBef>
              <a:buSzPct val="25000"/>
              <a:buNone/>
            </a:pPr>
            <a:r>
              <a:rPr b="0" baseline="0" i="0" lang="en-US" sz="1200" u="none" cap="none" strike="noStrike">
                <a:solidFill>
                  <a:schemeClr val="dk1"/>
                </a:solidFill>
                <a:latin typeface="Calibri"/>
                <a:ea typeface="Calibri"/>
                <a:cs typeface="Calibri"/>
                <a:sym typeface="Calibri"/>
              </a:rPr>
              <a:t>Chemical</a:t>
            </a:r>
          </a:p>
          <a:p>
            <a:pPr indent="0" lvl="1" marL="457200" marR="0" rtl="0" algn="l">
              <a:spcBef>
                <a:spcPts val="0"/>
              </a:spcBef>
              <a:buSzPct val="25000"/>
              <a:buNone/>
            </a:pPr>
            <a:r>
              <a:rPr b="0" baseline="0" i="0" lang="en-US" sz="1200" u="none" cap="none" strike="noStrike">
                <a:solidFill>
                  <a:schemeClr val="dk1"/>
                </a:solidFill>
                <a:latin typeface="Calibri"/>
                <a:ea typeface="Calibri"/>
                <a:cs typeface="Calibri"/>
                <a:sym typeface="Calibri"/>
              </a:rPr>
              <a:t>Mechanical</a:t>
            </a:r>
          </a:p>
          <a:p>
            <a:pPr indent="0" lvl="1" marL="457200" marR="0" rtl="0" algn="l">
              <a:spcBef>
                <a:spcPts val="0"/>
              </a:spcBef>
              <a:buSzPct val="25000"/>
              <a:buNone/>
            </a:pPr>
            <a:r>
              <a:rPr b="0" baseline="0" i="0" lang="en-US" sz="1200" u="none" cap="none" strike="noStrike">
                <a:solidFill>
                  <a:schemeClr val="dk1"/>
                </a:solidFill>
                <a:latin typeface="Calibri"/>
                <a:ea typeface="Calibri"/>
                <a:cs typeface="Calibri"/>
                <a:sym typeface="Calibri"/>
              </a:rPr>
              <a:t>Electrical</a:t>
            </a:r>
          </a:p>
          <a:p>
            <a:pPr indent="0" lvl="1" marL="457200" marR="0" rtl="0" algn="l">
              <a:spcBef>
                <a:spcPts val="0"/>
              </a:spcBef>
              <a:buSzPct val="25000"/>
              <a:buNone/>
            </a:pPr>
            <a:r>
              <a:rPr b="0" baseline="0" i="0" lang="en-US" sz="1200" u="none" cap="none" strike="noStrike">
                <a:solidFill>
                  <a:schemeClr val="dk1"/>
                </a:solidFill>
                <a:latin typeface="Calibri"/>
                <a:ea typeface="Calibri"/>
                <a:cs typeface="Calibri"/>
                <a:sym typeface="Calibri"/>
              </a:rPr>
              <a:t>Civil</a:t>
            </a: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They do many different types of jobs</a:t>
            </a:r>
          </a:p>
          <a:p>
            <a:pPr indent="0" lvl="1" marL="457200" marR="0" rtl="0" algn="l">
              <a:spcBef>
                <a:spcPts val="0"/>
              </a:spcBef>
              <a:buSzPct val="25000"/>
              <a:buNone/>
            </a:pPr>
            <a:r>
              <a:rPr b="0" baseline="0" i="0" lang="en-US" sz="1200" u="none" cap="none" strike="noStrike">
                <a:solidFill>
                  <a:schemeClr val="dk1"/>
                </a:solidFill>
                <a:latin typeface="Calibri"/>
                <a:ea typeface="Calibri"/>
                <a:cs typeface="Calibri"/>
                <a:sym typeface="Calibri"/>
              </a:rPr>
              <a:t>Design</a:t>
            </a:r>
          </a:p>
          <a:p>
            <a:pPr indent="0" lvl="1" marL="457200" marR="0" rtl="0" algn="l">
              <a:spcBef>
                <a:spcPts val="0"/>
              </a:spcBef>
              <a:buSzPct val="25000"/>
              <a:buNone/>
            </a:pPr>
            <a:r>
              <a:rPr b="0" baseline="0" i="0" lang="en-US" sz="1200" u="none" cap="none" strike="noStrike">
                <a:solidFill>
                  <a:schemeClr val="dk1"/>
                </a:solidFill>
                <a:latin typeface="Calibri"/>
                <a:ea typeface="Calibri"/>
                <a:cs typeface="Calibri"/>
                <a:sym typeface="Calibri"/>
              </a:rPr>
              <a:t>Sale</a:t>
            </a:r>
          </a:p>
          <a:p>
            <a:pPr indent="0" lvl="1" marL="457200" marR="0" rtl="0" algn="l">
              <a:spcBef>
                <a:spcPts val="0"/>
              </a:spcBef>
              <a:buSzPct val="25000"/>
              <a:buNone/>
            </a:pPr>
            <a:r>
              <a:rPr b="0" baseline="0" i="0" lang="en-US" sz="1200" u="none" cap="none" strike="noStrike">
                <a:solidFill>
                  <a:schemeClr val="dk1"/>
                </a:solidFill>
                <a:latin typeface="Calibri"/>
                <a:ea typeface="Calibri"/>
                <a:cs typeface="Calibri"/>
                <a:sym typeface="Calibri"/>
              </a:rPr>
              <a:t>Test</a:t>
            </a:r>
          </a:p>
          <a:p>
            <a:pPr indent="0" lvl="1" marL="457200" marR="0" rtl="0" algn="l">
              <a:spcBef>
                <a:spcPts val="0"/>
              </a:spcBef>
              <a:buSzPct val="25000"/>
              <a:buNone/>
            </a:pPr>
            <a:r>
              <a:rPr b="0" baseline="0" i="0" lang="en-US" sz="1200" u="none" cap="none" strike="noStrike">
                <a:solidFill>
                  <a:schemeClr val="dk1"/>
                </a:solidFill>
                <a:latin typeface="Calibri"/>
                <a:ea typeface="Calibri"/>
                <a:cs typeface="Calibri"/>
                <a:sym typeface="Calibri"/>
              </a:rPr>
              <a:t>Much, much more!</a:t>
            </a:r>
          </a:p>
          <a:p>
            <a:pPr indent="0" lvl="0" marL="0" marR="0" rtl="0" algn="l">
              <a:spcBef>
                <a:spcPts val="0"/>
              </a:spcBef>
              <a:buNone/>
            </a:pPr>
            <a:r>
              <a:t/>
            </a:r>
            <a:endParaRPr b="1" baseline="0" i="0" sz="1200" u="none" cap="none" strike="noStrike">
              <a:solidFill>
                <a:schemeClr val="dk1"/>
              </a:solidFill>
              <a:latin typeface="Calibri"/>
              <a:ea typeface="Calibri"/>
              <a:cs typeface="Calibri"/>
              <a:sym typeface="Calibri"/>
            </a:endParaRPr>
          </a:p>
        </p:txBody>
      </p:sp>
      <p:sp>
        <p:nvSpPr>
          <p:cNvPr id="148" name="Shape 14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6" name="Shape 156"/>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AutoNum type="arabicPeriod" startAt="5"/>
            </a:pPr>
            <a:r>
              <a:rPr lang="en-US" sz="1100">
                <a:solidFill>
                  <a:schemeClr val="dk1"/>
                </a:solidFill>
              </a:rPr>
              <a:t>Present the engineering design problem and challenge, following presentation:</a:t>
            </a:r>
          </a:p>
          <a:p>
            <a:pPr indent="-298450" lvl="0" marL="457200" rtl="0">
              <a:lnSpc>
                <a:spcPct val="115000"/>
              </a:lnSpc>
              <a:spcBef>
                <a:spcPts val="0"/>
              </a:spcBef>
              <a:spcAft>
                <a:spcPts val="50"/>
              </a:spcAft>
              <a:buClr>
                <a:schemeClr val="dk1"/>
              </a:buClr>
              <a:buSzPct val="100000"/>
              <a:buChar char="●"/>
            </a:pPr>
            <a:r>
              <a:rPr lang="en-US" sz="1100" u="sng">
                <a:solidFill>
                  <a:schemeClr val="dk1"/>
                </a:solidFill>
              </a:rPr>
              <a:t>Slide 4:</a:t>
            </a:r>
            <a:r>
              <a:rPr lang="en-US" sz="1100">
                <a:solidFill>
                  <a:schemeClr val="dk1"/>
                </a:solidFill>
              </a:rPr>
              <a:t> Play video (1m 49s).</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157" name="Shape 15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4" name="Shape 16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Char char="●"/>
            </a:pPr>
            <a:r>
              <a:rPr lang="en-US" sz="1100" u="sng">
                <a:solidFill>
                  <a:schemeClr val="dk1"/>
                </a:solidFill>
              </a:rPr>
              <a:t>Slide 5:</a:t>
            </a:r>
            <a:r>
              <a:rPr lang="en-US" sz="1100">
                <a:solidFill>
                  <a:schemeClr val="dk1"/>
                </a:solidFill>
              </a:rPr>
              <a:t> Present the real-world engineering design problem (scenario).</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165" name="Shape 16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2" name="Shape 172"/>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Char char="●"/>
            </a:pPr>
            <a:r>
              <a:rPr lang="en-US" sz="1100" u="sng">
                <a:solidFill>
                  <a:schemeClr val="dk1"/>
                </a:solidFill>
              </a:rPr>
              <a:t>Slide 6</a:t>
            </a:r>
            <a:r>
              <a:rPr lang="en-US" sz="1100">
                <a:solidFill>
                  <a:schemeClr val="dk1"/>
                </a:solidFill>
              </a:rPr>
              <a:t>: Introduce the Engineering Design Challenge.</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173" name="Shape 173"/>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0" name="Shape 180"/>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Char char="●"/>
            </a:pPr>
            <a:r>
              <a:rPr lang="en-US" sz="1100" u="sng">
                <a:solidFill>
                  <a:schemeClr val="dk1"/>
                </a:solidFill>
              </a:rPr>
              <a:t>Slide 7:</a:t>
            </a:r>
            <a:r>
              <a:rPr lang="en-US" sz="1100">
                <a:solidFill>
                  <a:schemeClr val="dk1"/>
                </a:solidFill>
              </a:rPr>
              <a:t> Share Engineering Design Goals.</a:t>
            </a:r>
          </a:p>
        </p:txBody>
      </p:sp>
      <p:sp>
        <p:nvSpPr>
          <p:cNvPr id="181" name="Shape 181"/>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0" name="Shape 210"/>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Char char="●"/>
            </a:pPr>
            <a:r>
              <a:rPr lang="en-US" sz="1100" u="sng">
                <a:solidFill>
                  <a:schemeClr val="dk1"/>
                </a:solidFill>
              </a:rPr>
              <a:t>Slide 8:</a:t>
            </a:r>
            <a:r>
              <a:rPr lang="en-US" sz="1100">
                <a:solidFill>
                  <a:schemeClr val="dk1"/>
                </a:solidFill>
              </a:rPr>
              <a:t> Introduce resources (materials) available to each team.</a:t>
            </a:r>
          </a:p>
          <a:p>
            <a:pPr indent="0" lvl="0" marL="0" marR="0" rtl="0" algn="l">
              <a:lnSpc>
                <a:spcPct val="115000"/>
              </a:lnSpc>
              <a:spcBef>
                <a:spcPts val="0"/>
              </a:spcBef>
              <a:spcAft>
                <a:spcPts val="0"/>
              </a:spcAft>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If constraining materials, each group can use-</a:t>
            </a:r>
          </a:p>
          <a:p>
            <a:pPr indent="-171450" lvl="0" marL="171450" marR="0" rtl="0" algn="l">
              <a:spcBef>
                <a:spcPts val="0"/>
              </a:spcBef>
              <a:buClr>
                <a:schemeClr val="dk1"/>
              </a:buClr>
              <a:buSzPct val="100000"/>
              <a:buFont typeface="Arial"/>
              <a:buChar char="•"/>
            </a:pPr>
            <a:r>
              <a:rPr b="0" baseline="0" i="0" lang="en-US" sz="1200" u="none" cap="none" strike="noStrike">
                <a:solidFill>
                  <a:schemeClr val="dk1"/>
                </a:solidFill>
                <a:latin typeface="Calibri"/>
                <a:ea typeface="Calibri"/>
                <a:cs typeface="Calibri"/>
                <a:sym typeface="Calibri"/>
              </a:rPr>
              <a:t>Wooden Craft Sticks- 4</a:t>
            </a:r>
          </a:p>
          <a:p>
            <a:pPr indent="-171450" lvl="0" marL="171450" marR="0" rtl="0" algn="l">
              <a:spcBef>
                <a:spcPts val="0"/>
              </a:spcBef>
              <a:buClr>
                <a:schemeClr val="dk1"/>
              </a:buClr>
              <a:buSzPct val="100000"/>
              <a:buFont typeface="Arial"/>
              <a:buChar char="•"/>
            </a:pPr>
            <a:r>
              <a:rPr b="0" baseline="0" i="0" lang="en-US" sz="1200" u="none" cap="none" strike="noStrike">
                <a:solidFill>
                  <a:schemeClr val="dk1"/>
                </a:solidFill>
                <a:latin typeface="Calibri"/>
                <a:ea typeface="Calibri"/>
                <a:cs typeface="Calibri"/>
                <a:sym typeface="Calibri"/>
              </a:rPr>
              <a:t>Masking Tape- 1 foot</a:t>
            </a:r>
          </a:p>
          <a:p>
            <a:pPr indent="-171450" lvl="0" marL="171450" marR="0" rtl="0" algn="l">
              <a:spcBef>
                <a:spcPts val="0"/>
              </a:spcBef>
              <a:buClr>
                <a:schemeClr val="dk1"/>
              </a:buClr>
              <a:buSzPct val="100000"/>
              <a:buFont typeface="Arial"/>
              <a:buChar char="•"/>
            </a:pPr>
            <a:r>
              <a:rPr b="0" baseline="0" i="0" lang="en-US" sz="1200" u="none" cap="none" strike="noStrike">
                <a:solidFill>
                  <a:schemeClr val="dk1"/>
                </a:solidFill>
                <a:latin typeface="Calibri"/>
                <a:ea typeface="Calibri"/>
                <a:cs typeface="Calibri"/>
                <a:sym typeface="Calibri"/>
              </a:rPr>
              <a:t>Duct Tape- 4 inches</a:t>
            </a:r>
          </a:p>
          <a:p>
            <a:pPr indent="-171450" lvl="0" marL="171450" marR="0" rtl="0" algn="l">
              <a:spcBef>
                <a:spcPts val="0"/>
              </a:spcBef>
              <a:buClr>
                <a:schemeClr val="dk1"/>
              </a:buClr>
              <a:buSzPct val="100000"/>
              <a:buFont typeface="Arial"/>
              <a:buChar char="•"/>
            </a:pPr>
            <a:r>
              <a:rPr b="0" baseline="0" i="0" lang="en-US" sz="1200" u="none" cap="none" strike="noStrike">
                <a:solidFill>
                  <a:schemeClr val="dk1"/>
                </a:solidFill>
                <a:latin typeface="Calibri"/>
                <a:ea typeface="Calibri"/>
                <a:cs typeface="Calibri"/>
                <a:sym typeface="Calibri"/>
              </a:rPr>
              <a:t>Straws- 8</a:t>
            </a:r>
          </a:p>
          <a:p>
            <a:pPr indent="-171450" lvl="0" marL="171450" marR="0" rtl="0" algn="l">
              <a:spcBef>
                <a:spcPts val="0"/>
              </a:spcBef>
              <a:buClr>
                <a:schemeClr val="dk1"/>
              </a:buClr>
              <a:buSzPct val="100000"/>
              <a:buFont typeface="Arial"/>
              <a:buChar char="•"/>
            </a:pPr>
            <a:r>
              <a:rPr b="0" baseline="0" i="0" lang="en-US" sz="1200" u="none" cap="none" strike="noStrike">
                <a:solidFill>
                  <a:schemeClr val="dk1"/>
                </a:solidFill>
                <a:latin typeface="Calibri"/>
                <a:ea typeface="Calibri"/>
                <a:cs typeface="Calibri"/>
                <a:sym typeface="Calibri"/>
              </a:rPr>
              <a:t>Foam Plate- 1</a:t>
            </a:r>
          </a:p>
          <a:p>
            <a:pPr indent="-171450" lvl="0" marL="171450" marR="0" rtl="0" algn="l">
              <a:spcBef>
                <a:spcPts val="0"/>
              </a:spcBef>
              <a:buClr>
                <a:schemeClr val="dk1"/>
              </a:buClr>
              <a:buSzPct val="100000"/>
              <a:buFont typeface="Arial"/>
              <a:buChar char="•"/>
            </a:pPr>
            <a:r>
              <a:rPr b="0" baseline="0" i="0" lang="en-US" sz="1200" u="none" cap="none" strike="noStrike">
                <a:solidFill>
                  <a:schemeClr val="dk1"/>
                </a:solidFill>
                <a:latin typeface="Calibri"/>
                <a:ea typeface="Calibri"/>
                <a:cs typeface="Calibri"/>
                <a:sym typeface="Calibri"/>
              </a:rPr>
              <a:t>Cardboard- 1</a:t>
            </a:r>
          </a:p>
          <a:p>
            <a:pPr indent="-171450" lvl="0" marL="171450" marR="0" rtl="0" algn="l">
              <a:spcBef>
                <a:spcPts val="0"/>
              </a:spcBef>
              <a:buClr>
                <a:schemeClr val="dk1"/>
              </a:buClr>
              <a:buSzPct val="100000"/>
              <a:buFont typeface="Arial"/>
              <a:buChar char="•"/>
            </a:pPr>
            <a:r>
              <a:rPr b="0" baseline="0" i="0" lang="en-US" sz="1200" u="none" cap="none" strike="noStrike">
                <a:solidFill>
                  <a:schemeClr val="dk1"/>
                </a:solidFill>
                <a:latin typeface="Calibri"/>
                <a:ea typeface="Calibri"/>
                <a:cs typeface="Calibri"/>
                <a:sym typeface="Calibri"/>
              </a:rPr>
              <a:t>Foam Cup- ½</a:t>
            </a:r>
          </a:p>
          <a:p>
            <a:pPr indent="-171450" lvl="0" marL="171450" marR="0" rtl="0" algn="l">
              <a:spcBef>
                <a:spcPts val="0"/>
              </a:spcBef>
              <a:buClr>
                <a:schemeClr val="dk1"/>
              </a:buClr>
              <a:buSzPct val="100000"/>
              <a:buFont typeface="Arial"/>
              <a:buChar char="•"/>
            </a:pPr>
            <a:r>
              <a:rPr b="0" baseline="0" i="0" lang="en-US" sz="1200" u="none" cap="none" strike="noStrike">
                <a:solidFill>
                  <a:schemeClr val="dk1"/>
                </a:solidFill>
                <a:latin typeface="Calibri"/>
                <a:ea typeface="Calibri"/>
                <a:cs typeface="Calibri"/>
                <a:sym typeface="Calibri"/>
              </a:rPr>
              <a:t>Crayola Modeling Clay- 1/8</a:t>
            </a:r>
          </a:p>
          <a:p>
            <a:pPr indent="-171450" lvl="0" marL="171450" marR="0" rtl="0" algn="l">
              <a:spcBef>
                <a:spcPts val="0"/>
              </a:spcBef>
              <a:buClr>
                <a:schemeClr val="dk1"/>
              </a:buClr>
              <a:buSzPct val="100000"/>
              <a:buFont typeface="Arial"/>
              <a:buChar char="•"/>
            </a:pPr>
            <a:r>
              <a:rPr b="0" baseline="0" i="0" lang="en-US" sz="1200" u="none" cap="none" strike="noStrike">
                <a:solidFill>
                  <a:schemeClr val="dk1"/>
                </a:solidFill>
                <a:latin typeface="Calibri"/>
                <a:ea typeface="Calibri"/>
                <a:cs typeface="Calibri"/>
                <a:sym typeface="Calibri"/>
              </a:rPr>
              <a:t>Foil- 3 inches</a:t>
            </a:r>
          </a:p>
          <a:p>
            <a:pPr indent="-171450" lvl="0" marL="171450" marR="0" rtl="0" algn="l">
              <a:spcBef>
                <a:spcPts val="0"/>
              </a:spcBef>
              <a:buClr>
                <a:schemeClr val="dk1"/>
              </a:buClr>
              <a:buSzPct val="100000"/>
              <a:buFont typeface="Arial"/>
              <a:buChar char="•"/>
            </a:pPr>
            <a:r>
              <a:rPr b="0" baseline="0" i="0" lang="en-US" sz="1200" u="none" cap="none" strike="noStrike">
                <a:solidFill>
                  <a:schemeClr val="dk1"/>
                </a:solidFill>
                <a:latin typeface="Calibri"/>
                <a:ea typeface="Calibri"/>
                <a:cs typeface="Calibri"/>
                <a:sym typeface="Calibri"/>
              </a:rPr>
              <a:t>Lego Blocks- 5</a:t>
            </a:r>
          </a:p>
          <a:p>
            <a:pPr indent="-171450" lvl="0" marL="171450" marR="0" rtl="0" algn="l">
              <a:spcBef>
                <a:spcPts val="0"/>
              </a:spcBef>
              <a:buClr>
                <a:schemeClr val="dk1"/>
              </a:buClr>
              <a:buSzPct val="100000"/>
              <a:buFont typeface="Arial"/>
              <a:buChar char="•"/>
            </a:pPr>
            <a:r>
              <a:rPr b="0" baseline="0" i="0" lang="en-US" sz="1200" u="none" cap="none" strike="noStrike">
                <a:solidFill>
                  <a:schemeClr val="dk1"/>
                </a:solidFill>
                <a:latin typeface="Calibri"/>
                <a:ea typeface="Calibri"/>
                <a:cs typeface="Calibri"/>
                <a:sym typeface="Calibri"/>
              </a:rPr>
              <a:t>Toothpicks- 10</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11" name="Shape 211"/>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8" name="Shape 218"/>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98450" lvl="0" marL="457200" rtl="0">
              <a:lnSpc>
                <a:spcPct val="115000"/>
              </a:lnSpc>
              <a:spcBef>
                <a:spcPts val="0"/>
              </a:spcBef>
              <a:spcAft>
                <a:spcPts val="50"/>
              </a:spcAft>
              <a:buClr>
                <a:schemeClr val="dk1"/>
              </a:buClr>
              <a:buSzPct val="100000"/>
              <a:buChar char="●"/>
            </a:pPr>
            <a:r>
              <a:rPr lang="en-US" sz="1100">
                <a:solidFill>
                  <a:schemeClr val="dk1"/>
                </a:solidFill>
              </a:rPr>
              <a:t>Explain how teams will work.</a:t>
            </a:r>
          </a:p>
          <a:p>
            <a:pPr indent="-298450" lvl="0" marL="457200" rtl="0">
              <a:lnSpc>
                <a:spcPct val="115000"/>
              </a:lnSpc>
              <a:spcBef>
                <a:spcPts val="0"/>
              </a:spcBef>
              <a:spcAft>
                <a:spcPts val="50"/>
              </a:spcAft>
              <a:buClr>
                <a:schemeClr val="dk1"/>
              </a:buClr>
              <a:buSzPct val="100000"/>
              <a:buChar char="●"/>
            </a:pPr>
            <a:r>
              <a:rPr lang="en-US" sz="1100" u="sng">
                <a:solidFill>
                  <a:schemeClr val="dk1"/>
                </a:solidFill>
              </a:rPr>
              <a:t>Slide 9:</a:t>
            </a:r>
            <a:r>
              <a:rPr lang="en-US" sz="1100">
                <a:solidFill>
                  <a:schemeClr val="dk1"/>
                </a:solidFill>
              </a:rPr>
              <a:t> Explain prototype-testing procedures.</a:t>
            </a:r>
          </a:p>
        </p:txBody>
      </p:sp>
      <p:sp>
        <p:nvSpPr>
          <p:cNvPr id="219" name="Shape 219"/>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1524000" y="1122362"/>
            <a:ext cx="9144000" cy="2387600"/>
          </a:xfrm>
          <a:prstGeom prst="rect">
            <a:avLst/>
          </a:prstGeom>
          <a:noFill/>
          <a:ln>
            <a:noFill/>
          </a:ln>
        </p:spPr>
        <p:txBody>
          <a:bodyPr anchorCtr="0" anchor="b" bIns="91425" lIns="91425" rIns="91425" tIns="91425"/>
          <a:lstStyle>
            <a:lvl1pPr indent="0" marL="0" marR="0" rtl="0" algn="ctr">
              <a:lnSpc>
                <a:spcPct val="90000"/>
              </a:lnSpc>
              <a:spcBef>
                <a:spcPts val="0"/>
              </a:spcBef>
              <a:buClr>
                <a:schemeClr val="dk1"/>
              </a:buClr>
              <a:buFont typeface="Calibri"/>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3" name="Shape 13"/>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marL="0" marR="0" rtl="0" algn="ctr">
              <a:lnSpc>
                <a:spcPct val="90000"/>
              </a:lnSpc>
              <a:spcBef>
                <a:spcPts val="1000"/>
              </a:spcBef>
              <a:buClr>
                <a:schemeClr val="dk1"/>
              </a:buClr>
              <a:buFont typeface="Arial"/>
              <a:buNone/>
              <a:defRPr/>
            </a:lvl1pPr>
            <a:lvl2pPr indent="0" marL="457200" marR="0" rtl="0" algn="ctr">
              <a:lnSpc>
                <a:spcPct val="90000"/>
              </a:lnSpc>
              <a:spcBef>
                <a:spcPts val="500"/>
              </a:spcBef>
              <a:buClr>
                <a:schemeClr val="dk1"/>
              </a:buClr>
              <a:buFont typeface="Arial"/>
              <a:buNone/>
              <a:defRPr/>
            </a:lvl2pPr>
            <a:lvl3pPr indent="0" marL="914400" marR="0" rtl="0" algn="ctr">
              <a:lnSpc>
                <a:spcPct val="90000"/>
              </a:lnSpc>
              <a:spcBef>
                <a:spcPts val="500"/>
              </a:spcBef>
              <a:buClr>
                <a:schemeClr val="dk1"/>
              </a:buClr>
              <a:buFont typeface="Arial"/>
              <a:buNone/>
              <a:defRPr/>
            </a:lvl3pPr>
            <a:lvl4pPr indent="0" marL="1371600" marR="0" rtl="0" algn="ctr">
              <a:lnSpc>
                <a:spcPct val="90000"/>
              </a:lnSpc>
              <a:spcBef>
                <a:spcPts val="500"/>
              </a:spcBef>
              <a:buClr>
                <a:schemeClr val="dk1"/>
              </a:buClr>
              <a:buFont typeface="Arial"/>
              <a:buNone/>
              <a:defRPr/>
            </a:lvl4pPr>
            <a:lvl5pPr indent="0" marL="1828800" marR="0" rtl="0" algn="ctr">
              <a:lnSpc>
                <a:spcPct val="90000"/>
              </a:lnSpc>
              <a:spcBef>
                <a:spcPts val="500"/>
              </a:spcBef>
              <a:buClr>
                <a:schemeClr val="dk1"/>
              </a:buClr>
              <a:buFont typeface="Arial"/>
              <a:buNone/>
              <a:defRPr/>
            </a:lvl5pPr>
            <a:lvl6pPr indent="0" marL="2286000" marR="0" rtl="0" algn="ctr">
              <a:lnSpc>
                <a:spcPct val="90000"/>
              </a:lnSpc>
              <a:spcBef>
                <a:spcPts val="500"/>
              </a:spcBef>
              <a:buClr>
                <a:schemeClr val="dk1"/>
              </a:buClr>
              <a:buFont typeface="Arial"/>
              <a:buNone/>
              <a:defRPr/>
            </a:lvl6pPr>
            <a:lvl7pPr indent="0" marL="2743200" marR="0" rtl="0" algn="ctr">
              <a:lnSpc>
                <a:spcPct val="90000"/>
              </a:lnSpc>
              <a:spcBef>
                <a:spcPts val="500"/>
              </a:spcBef>
              <a:buClr>
                <a:schemeClr val="dk1"/>
              </a:buClr>
              <a:buFont typeface="Arial"/>
              <a:buNone/>
              <a:defRPr/>
            </a:lvl7pPr>
            <a:lvl8pPr indent="0" marL="3200400" marR="0" rtl="0" algn="ctr">
              <a:lnSpc>
                <a:spcPct val="90000"/>
              </a:lnSpc>
              <a:spcBef>
                <a:spcPts val="500"/>
              </a:spcBef>
              <a:buClr>
                <a:schemeClr val="dk1"/>
              </a:buClr>
              <a:buFont typeface="Arial"/>
              <a:buNone/>
              <a:defRPr/>
            </a:lvl8pPr>
            <a:lvl9pPr indent="0" marL="3657600" marR="0" rtl="0" algn="ctr">
              <a:lnSpc>
                <a:spcPct val="90000"/>
              </a:lnSpc>
              <a:spcBef>
                <a:spcPts val="500"/>
              </a:spcBef>
              <a:buClr>
                <a:schemeClr val="dk1"/>
              </a:buClr>
              <a:buFont typeface="Arial"/>
              <a:buNone/>
              <a:defRPr/>
            </a:lvl9pPr>
          </a:lstStyle>
          <a:p/>
        </p:txBody>
      </p:sp>
      <p:sp>
        <p:nvSpPr>
          <p:cNvPr id="14" name="Shape 14"/>
          <p:cNvSpPr txBox="1"/>
          <p:nvPr>
            <p:ph idx="10" type="dt"/>
          </p:nvPr>
        </p:nvSpPr>
        <p:spPr>
          <a:xfrm>
            <a:off x="838200" y="6356350"/>
            <a:ext cx="2743199"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 name="Shape 15"/>
          <p:cNvSpPr txBox="1"/>
          <p:nvPr>
            <p:ph idx="11" type="ftr"/>
          </p:nvPr>
        </p:nvSpPr>
        <p:spPr>
          <a:xfrm>
            <a:off x="4038600" y="6356350"/>
            <a:ext cx="41148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6" name="Shape 16"/>
          <p:cNvSpPr txBox="1"/>
          <p:nvPr>
            <p:ph idx="12" type="sldNum"/>
          </p:nvPr>
        </p:nvSpPr>
        <p:spPr>
          <a:xfrm>
            <a:off x="8610600" y="6356350"/>
            <a:ext cx="27431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dk1"/>
                </a:solidFill>
                <a:latin typeface="Calibri"/>
                <a:ea typeface="Calibri"/>
                <a:cs typeface="Calibri"/>
                <a:sym typeface="Calibri"/>
              </a:rPr>
              <a:t>‹#›</a:t>
            </a:fld>
          </a:p>
        </p:txBody>
      </p:sp>
      <p:sp>
        <p:nvSpPr>
          <p:cNvPr id="17" name="Shape 17"/>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1/20/15</a:t>
            </a:r>
          </a:p>
        </p:txBody>
      </p:sp>
      <p:sp>
        <p:nvSpPr>
          <p:cNvPr id="18" name="Shape 18"/>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19" name="Shape 19"/>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1/20/15</a:t>
            </a:r>
          </a:p>
        </p:txBody>
      </p:sp>
      <p:sp>
        <p:nvSpPr>
          <p:cNvPr id="20" name="Shape 20"/>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03" name="Shape 103"/>
        <p:cNvGrpSpPr/>
        <p:nvPr/>
      </p:nvGrpSpPr>
      <p:grpSpPr>
        <a:xfrm>
          <a:off x="0" y="0"/>
          <a:ext cx="0" cy="0"/>
          <a:chOff x="0" y="0"/>
          <a:chExt cx="0" cy="0"/>
        </a:xfrm>
      </p:grpSpPr>
      <p:sp>
        <p:nvSpPr>
          <p:cNvPr id="104" name="Shape 104"/>
          <p:cNvSpPr txBox="1"/>
          <p:nvPr>
            <p:ph type="title"/>
          </p:nvPr>
        </p:nvSpPr>
        <p:spPr>
          <a:xfrm>
            <a:off x="838200"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5" name="Shape 105"/>
          <p:cNvSpPr txBox="1"/>
          <p:nvPr>
            <p:ph idx="1" type="body"/>
          </p:nvPr>
        </p:nvSpPr>
        <p:spPr>
          <a:xfrm rot="5400000">
            <a:off x="3920331" y="-1256505"/>
            <a:ext cx="4351338" cy="10515599"/>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Arial"/>
              <a:buChar char="•"/>
              <a:defRPr/>
            </a:lvl1pPr>
            <a:lvl2pPr indent="-76200" marL="685800" rtl="0" algn="l">
              <a:lnSpc>
                <a:spcPct val="90000"/>
              </a:lnSpc>
              <a:spcBef>
                <a:spcPts val="500"/>
              </a:spcBef>
              <a:buClr>
                <a:schemeClr val="dk1"/>
              </a:buClr>
              <a:buFont typeface="Arial"/>
              <a:buChar char="•"/>
              <a:defRPr/>
            </a:lvl2pPr>
            <a:lvl3pPr indent="-101600" marL="1143000" rtl="0" algn="l">
              <a:lnSpc>
                <a:spcPct val="90000"/>
              </a:lnSpc>
              <a:spcBef>
                <a:spcPts val="500"/>
              </a:spcBef>
              <a:buClr>
                <a:schemeClr val="dk1"/>
              </a:buClr>
              <a:buFont typeface="Arial"/>
              <a:buChar char="•"/>
              <a:defRPr/>
            </a:lvl3pPr>
            <a:lvl4pPr indent="-114300" marL="1600200" rtl="0" algn="l">
              <a:lnSpc>
                <a:spcPct val="90000"/>
              </a:lnSpc>
              <a:spcBef>
                <a:spcPts val="500"/>
              </a:spcBef>
              <a:buClr>
                <a:schemeClr val="dk1"/>
              </a:buClr>
              <a:buFont typeface="Arial"/>
              <a:buChar char="•"/>
              <a:defRPr/>
            </a:lvl4pPr>
            <a:lvl5pPr indent="-114300" marL="2057400" rtl="0" algn="l">
              <a:lnSpc>
                <a:spcPct val="90000"/>
              </a:lnSpc>
              <a:spcBef>
                <a:spcPts val="500"/>
              </a:spcBef>
              <a:buClr>
                <a:schemeClr val="dk1"/>
              </a:buClr>
              <a:buFont typeface="Arial"/>
              <a:buChar char="•"/>
              <a:defRPr/>
            </a:lvl5pPr>
            <a:lvl6pPr indent="-114300" marL="2514600" rtl="0" algn="l">
              <a:lnSpc>
                <a:spcPct val="90000"/>
              </a:lnSpc>
              <a:spcBef>
                <a:spcPts val="500"/>
              </a:spcBef>
              <a:buClr>
                <a:schemeClr val="dk1"/>
              </a:buClr>
              <a:buFont typeface="Arial"/>
              <a:buChar char="•"/>
              <a:defRPr/>
            </a:lvl6pPr>
            <a:lvl7pPr indent="-114300" marL="2971800" rtl="0" algn="l">
              <a:lnSpc>
                <a:spcPct val="90000"/>
              </a:lnSpc>
              <a:spcBef>
                <a:spcPts val="500"/>
              </a:spcBef>
              <a:buClr>
                <a:schemeClr val="dk1"/>
              </a:buClr>
              <a:buFont typeface="Arial"/>
              <a:buChar char="•"/>
              <a:defRPr/>
            </a:lvl7pPr>
            <a:lvl8pPr indent="-114300" marL="3429000" rtl="0" algn="l">
              <a:lnSpc>
                <a:spcPct val="90000"/>
              </a:lnSpc>
              <a:spcBef>
                <a:spcPts val="500"/>
              </a:spcBef>
              <a:buClr>
                <a:schemeClr val="dk1"/>
              </a:buClr>
              <a:buFont typeface="Arial"/>
              <a:buChar char="•"/>
              <a:defRPr/>
            </a:lvl8pPr>
            <a:lvl9pPr indent="-114300" marL="3886200" rtl="0" algn="l">
              <a:lnSpc>
                <a:spcPct val="90000"/>
              </a:lnSpc>
              <a:spcBef>
                <a:spcPts val="500"/>
              </a:spcBef>
              <a:buClr>
                <a:schemeClr val="dk1"/>
              </a:buClr>
              <a:buFont typeface="Arial"/>
              <a:buChar char="•"/>
              <a:defRPr/>
            </a:lvl9pPr>
          </a:lstStyle>
          <a:p/>
        </p:txBody>
      </p:sp>
      <p:sp>
        <p:nvSpPr>
          <p:cNvPr id="106" name="Shape 106"/>
          <p:cNvSpPr txBox="1"/>
          <p:nvPr>
            <p:ph idx="10" type="dt"/>
          </p:nvPr>
        </p:nvSpPr>
        <p:spPr>
          <a:xfrm>
            <a:off x="838200" y="6356350"/>
            <a:ext cx="2743199"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07" name="Shape 107"/>
          <p:cNvSpPr txBox="1"/>
          <p:nvPr>
            <p:ph idx="11" type="ftr"/>
          </p:nvPr>
        </p:nvSpPr>
        <p:spPr>
          <a:xfrm>
            <a:off x="4038600" y="6356350"/>
            <a:ext cx="41148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08" name="Shape 108"/>
          <p:cNvSpPr txBox="1"/>
          <p:nvPr>
            <p:ph idx="12" type="sldNum"/>
          </p:nvPr>
        </p:nvSpPr>
        <p:spPr>
          <a:xfrm>
            <a:off x="8610600" y="6356350"/>
            <a:ext cx="27431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dk1"/>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09" name="Shape 109"/>
        <p:cNvGrpSpPr/>
        <p:nvPr/>
      </p:nvGrpSpPr>
      <p:grpSpPr>
        <a:xfrm>
          <a:off x="0" y="0"/>
          <a:ext cx="0" cy="0"/>
          <a:chOff x="0" y="0"/>
          <a:chExt cx="0" cy="0"/>
        </a:xfrm>
      </p:grpSpPr>
      <p:sp>
        <p:nvSpPr>
          <p:cNvPr id="110" name="Shape 110"/>
          <p:cNvSpPr txBox="1"/>
          <p:nvPr>
            <p:ph type="title"/>
          </p:nvPr>
        </p:nvSpPr>
        <p:spPr>
          <a:xfrm rot="5400000">
            <a:off x="7133431" y="1956594"/>
            <a:ext cx="5811838" cy="2628899"/>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1" name="Shape 111"/>
          <p:cNvSpPr txBox="1"/>
          <p:nvPr>
            <p:ph idx="1" type="body"/>
          </p:nvPr>
        </p:nvSpPr>
        <p:spPr>
          <a:xfrm rot="5400000">
            <a:off x="1799431" y="-596105"/>
            <a:ext cx="5811838" cy="7734299"/>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Arial"/>
              <a:buChar char="•"/>
              <a:defRPr/>
            </a:lvl1pPr>
            <a:lvl2pPr indent="-76200" marL="685800" rtl="0" algn="l">
              <a:lnSpc>
                <a:spcPct val="90000"/>
              </a:lnSpc>
              <a:spcBef>
                <a:spcPts val="500"/>
              </a:spcBef>
              <a:buClr>
                <a:schemeClr val="dk1"/>
              </a:buClr>
              <a:buFont typeface="Arial"/>
              <a:buChar char="•"/>
              <a:defRPr/>
            </a:lvl2pPr>
            <a:lvl3pPr indent="-101600" marL="1143000" rtl="0" algn="l">
              <a:lnSpc>
                <a:spcPct val="90000"/>
              </a:lnSpc>
              <a:spcBef>
                <a:spcPts val="500"/>
              </a:spcBef>
              <a:buClr>
                <a:schemeClr val="dk1"/>
              </a:buClr>
              <a:buFont typeface="Arial"/>
              <a:buChar char="•"/>
              <a:defRPr/>
            </a:lvl3pPr>
            <a:lvl4pPr indent="-114300" marL="1600200" rtl="0" algn="l">
              <a:lnSpc>
                <a:spcPct val="90000"/>
              </a:lnSpc>
              <a:spcBef>
                <a:spcPts val="500"/>
              </a:spcBef>
              <a:buClr>
                <a:schemeClr val="dk1"/>
              </a:buClr>
              <a:buFont typeface="Arial"/>
              <a:buChar char="•"/>
              <a:defRPr/>
            </a:lvl4pPr>
            <a:lvl5pPr indent="-114300" marL="2057400" rtl="0" algn="l">
              <a:lnSpc>
                <a:spcPct val="90000"/>
              </a:lnSpc>
              <a:spcBef>
                <a:spcPts val="500"/>
              </a:spcBef>
              <a:buClr>
                <a:schemeClr val="dk1"/>
              </a:buClr>
              <a:buFont typeface="Arial"/>
              <a:buChar char="•"/>
              <a:defRPr/>
            </a:lvl5pPr>
            <a:lvl6pPr indent="-114300" marL="2514600" rtl="0" algn="l">
              <a:lnSpc>
                <a:spcPct val="90000"/>
              </a:lnSpc>
              <a:spcBef>
                <a:spcPts val="500"/>
              </a:spcBef>
              <a:buClr>
                <a:schemeClr val="dk1"/>
              </a:buClr>
              <a:buFont typeface="Arial"/>
              <a:buChar char="•"/>
              <a:defRPr/>
            </a:lvl6pPr>
            <a:lvl7pPr indent="-114300" marL="2971800" rtl="0" algn="l">
              <a:lnSpc>
                <a:spcPct val="90000"/>
              </a:lnSpc>
              <a:spcBef>
                <a:spcPts val="500"/>
              </a:spcBef>
              <a:buClr>
                <a:schemeClr val="dk1"/>
              </a:buClr>
              <a:buFont typeface="Arial"/>
              <a:buChar char="•"/>
              <a:defRPr/>
            </a:lvl7pPr>
            <a:lvl8pPr indent="-114300" marL="3429000" rtl="0" algn="l">
              <a:lnSpc>
                <a:spcPct val="90000"/>
              </a:lnSpc>
              <a:spcBef>
                <a:spcPts val="500"/>
              </a:spcBef>
              <a:buClr>
                <a:schemeClr val="dk1"/>
              </a:buClr>
              <a:buFont typeface="Arial"/>
              <a:buChar char="•"/>
              <a:defRPr/>
            </a:lvl8pPr>
            <a:lvl9pPr indent="-114300" marL="3886200" rtl="0" algn="l">
              <a:lnSpc>
                <a:spcPct val="90000"/>
              </a:lnSpc>
              <a:spcBef>
                <a:spcPts val="500"/>
              </a:spcBef>
              <a:buClr>
                <a:schemeClr val="dk1"/>
              </a:buClr>
              <a:buFont typeface="Arial"/>
              <a:buChar char="•"/>
              <a:defRPr/>
            </a:lvl9pPr>
          </a:lstStyle>
          <a:p/>
        </p:txBody>
      </p:sp>
      <p:sp>
        <p:nvSpPr>
          <p:cNvPr id="112" name="Shape 112"/>
          <p:cNvSpPr txBox="1"/>
          <p:nvPr>
            <p:ph idx="10" type="dt"/>
          </p:nvPr>
        </p:nvSpPr>
        <p:spPr>
          <a:xfrm>
            <a:off x="838200" y="6356350"/>
            <a:ext cx="2743199"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3" name="Shape 113"/>
          <p:cNvSpPr txBox="1"/>
          <p:nvPr>
            <p:ph idx="11" type="ftr"/>
          </p:nvPr>
        </p:nvSpPr>
        <p:spPr>
          <a:xfrm>
            <a:off x="4038600" y="6356350"/>
            <a:ext cx="41148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4" name="Shape 114"/>
          <p:cNvSpPr txBox="1"/>
          <p:nvPr>
            <p:ph idx="12" type="sldNum"/>
          </p:nvPr>
        </p:nvSpPr>
        <p:spPr>
          <a:xfrm>
            <a:off x="8610600" y="6356350"/>
            <a:ext cx="27431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dk1"/>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838200"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3" name="Shape 23"/>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Arial"/>
              <a:buChar char="•"/>
              <a:defRPr/>
            </a:lvl1pPr>
            <a:lvl2pPr indent="-76200" marL="685800" rtl="0" algn="l">
              <a:lnSpc>
                <a:spcPct val="90000"/>
              </a:lnSpc>
              <a:spcBef>
                <a:spcPts val="500"/>
              </a:spcBef>
              <a:buClr>
                <a:schemeClr val="dk1"/>
              </a:buClr>
              <a:buFont typeface="Arial"/>
              <a:buChar char="•"/>
              <a:defRPr/>
            </a:lvl2pPr>
            <a:lvl3pPr indent="-101600" marL="1143000" rtl="0" algn="l">
              <a:lnSpc>
                <a:spcPct val="90000"/>
              </a:lnSpc>
              <a:spcBef>
                <a:spcPts val="500"/>
              </a:spcBef>
              <a:buClr>
                <a:schemeClr val="dk1"/>
              </a:buClr>
              <a:buFont typeface="Arial"/>
              <a:buChar char="•"/>
              <a:defRPr/>
            </a:lvl3pPr>
            <a:lvl4pPr indent="-114300" marL="1600200" rtl="0" algn="l">
              <a:lnSpc>
                <a:spcPct val="90000"/>
              </a:lnSpc>
              <a:spcBef>
                <a:spcPts val="500"/>
              </a:spcBef>
              <a:buClr>
                <a:schemeClr val="dk1"/>
              </a:buClr>
              <a:buFont typeface="Arial"/>
              <a:buChar char="•"/>
              <a:defRPr/>
            </a:lvl4pPr>
            <a:lvl5pPr indent="-114300" marL="2057400" rtl="0" algn="l">
              <a:lnSpc>
                <a:spcPct val="90000"/>
              </a:lnSpc>
              <a:spcBef>
                <a:spcPts val="500"/>
              </a:spcBef>
              <a:buClr>
                <a:schemeClr val="dk1"/>
              </a:buClr>
              <a:buFont typeface="Arial"/>
              <a:buChar char="•"/>
              <a:defRPr/>
            </a:lvl5pPr>
            <a:lvl6pPr indent="-114300" marL="2514600" rtl="0" algn="l">
              <a:lnSpc>
                <a:spcPct val="90000"/>
              </a:lnSpc>
              <a:spcBef>
                <a:spcPts val="500"/>
              </a:spcBef>
              <a:buClr>
                <a:schemeClr val="dk1"/>
              </a:buClr>
              <a:buFont typeface="Arial"/>
              <a:buChar char="•"/>
              <a:defRPr/>
            </a:lvl6pPr>
            <a:lvl7pPr indent="-114300" marL="2971800" rtl="0" algn="l">
              <a:lnSpc>
                <a:spcPct val="90000"/>
              </a:lnSpc>
              <a:spcBef>
                <a:spcPts val="500"/>
              </a:spcBef>
              <a:buClr>
                <a:schemeClr val="dk1"/>
              </a:buClr>
              <a:buFont typeface="Arial"/>
              <a:buChar char="•"/>
              <a:defRPr/>
            </a:lvl7pPr>
            <a:lvl8pPr indent="-114300" marL="3429000" rtl="0" algn="l">
              <a:lnSpc>
                <a:spcPct val="90000"/>
              </a:lnSpc>
              <a:spcBef>
                <a:spcPts val="500"/>
              </a:spcBef>
              <a:buClr>
                <a:schemeClr val="dk1"/>
              </a:buClr>
              <a:buFont typeface="Arial"/>
              <a:buChar char="•"/>
              <a:defRPr/>
            </a:lvl8pPr>
            <a:lvl9pPr indent="-114300" marL="3886200" rtl="0" algn="l">
              <a:lnSpc>
                <a:spcPct val="90000"/>
              </a:lnSpc>
              <a:spcBef>
                <a:spcPts val="500"/>
              </a:spcBef>
              <a:buClr>
                <a:schemeClr val="dk1"/>
              </a:buClr>
              <a:buFont typeface="Arial"/>
              <a:buChar char="•"/>
              <a:defRPr/>
            </a:lvl9pPr>
          </a:lstStyle>
          <a:p/>
        </p:txBody>
      </p:sp>
      <p:sp>
        <p:nvSpPr>
          <p:cNvPr id="24" name="Shape 24"/>
          <p:cNvSpPr txBox="1"/>
          <p:nvPr>
            <p:ph idx="10" type="dt"/>
          </p:nvPr>
        </p:nvSpPr>
        <p:spPr>
          <a:xfrm>
            <a:off x="838200" y="6356350"/>
            <a:ext cx="2743199"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5" name="Shape 25"/>
          <p:cNvSpPr txBox="1"/>
          <p:nvPr>
            <p:ph idx="11" type="ftr"/>
          </p:nvPr>
        </p:nvSpPr>
        <p:spPr>
          <a:xfrm>
            <a:off x="4038600" y="6356350"/>
            <a:ext cx="41148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6" name="Shape 26"/>
          <p:cNvSpPr txBox="1"/>
          <p:nvPr>
            <p:ph idx="12" type="sldNum"/>
          </p:nvPr>
        </p:nvSpPr>
        <p:spPr>
          <a:xfrm>
            <a:off x="8610600" y="6356350"/>
            <a:ext cx="27431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dk1"/>
                </a:solidFill>
                <a:latin typeface="Calibri"/>
                <a:ea typeface="Calibri"/>
                <a:cs typeface="Calibri"/>
                <a:sym typeface="Calibri"/>
              </a:rPr>
              <a:t>‹#›</a:t>
            </a:fld>
          </a:p>
        </p:txBody>
      </p:sp>
      <p:sp>
        <p:nvSpPr>
          <p:cNvPr id="27" name="Shape 27"/>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1/20/15</a:t>
            </a:r>
          </a:p>
        </p:txBody>
      </p:sp>
      <p:sp>
        <p:nvSpPr>
          <p:cNvPr id="28" name="Shape 28"/>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9" name="Shape 29"/>
        <p:cNvGrpSpPr/>
        <p:nvPr/>
      </p:nvGrpSpPr>
      <p:grpSpPr>
        <a:xfrm>
          <a:off x="0" y="0"/>
          <a:ext cx="0" cy="0"/>
          <a:chOff x="0" y="0"/>
          <a:chExt cx="0" cy="0"/>
        </a:xfrm>
      </p:grpSpPr>
      <p:sp>
        <p:nvSpPr>
          <p:cNvPr id="30" name="Shape 30"/>
          <p:cNvSpPr txBox="1"/>
          <p:nvPr>
            <p:ph type="title"/>
          </p:nvPr>
        </p:nvSpPr>
        <p:spPr>
          <a:xfrm>
            <a:off x="831850" y="1709738"/>
            <a:ext cx="10515599" cy="2852737"/>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1" name="Shape 31"/>
          <p:cNvSpPr txBox="1"/>
          <p:nvPr>
            <p:ph idx="1" type="body"/>
          </p:nvPr>
        </p:nvSpPr>
        <p:spPr>
          <a:xfrm>
            <a:off x="831850" y="4589462"/>
            <a:ext cx="10515599" cy="1500187"/>
          </a:xfrm>
          <a:prstGeom prst="rect">
            <a:avLst/>
          </a:prstGeom>
          <a:noFill/>
          <a:ln>
            <a:noFill/>
          </a:ln>
        </p:spPr>
        <p:txBody>
          <a:bodyPr anchorCtr="0" anchor="t"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
        <p:nvSpPr>
          <p:cNvPr id="32" name="Shape 32"/>
          <p:cNvSpPr txBox="1"/>
          <p:nvPr>
            <p:ph idx="10" type="dt"/>
          </p:nvPr>
        </p:nvSpPr>
        <p:spPr>
          <a:xfrm>
            <a:off x="838200" y="6356350"/>
            <a:ext cx="2743199"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3" name="Shape 33"/>
          <p:cNvSpPr txBox="1"/>
          <p:nvPr>
            <p:ph idx="11" type="ftr"/>
          </p:nvPr>
        </p:nvSpPr>
        <p:spPr>
          <a:xfrm>
            <a:off x="4038600" y="6356350"/>
            <a:ext cx="41148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4" name="Shape 34"/>
          <p:cNvSpPr txBox="1"/>
          <p:nvPr>
            <p:ph idx="12" type="sldNum"/>
          </p:nvPr>
        </p:nvSpPr>
        <p:spPr>
          <a:xfrm>
            <a:off x="8610600" y="6356350"/>
            <a:ext cx="27431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dk1"/>
                </a:solidFill>
                <a:latin typeface="Calibri"/>
                <a:ea typeface="Calibri"/>
                <a:cs typeface="Calibri"/>
                <a:sym typeface="Calibri"/>
              </a:rPr>
              <a:t>‹#›</a:t>
            </a:fld>
          </a:p>
        </p:txBody>
      </p:sp>
      <p:sp>
        <p:nvSpPr>
          <p:cNvPr id="35" name="Shape 35"/>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1/20/15</a:t>
            </a:r>
          </a:p>
        </p:txBody>
      </p:sp>
      <p:sp>
        <p:nvSpPr>
          <p:cNvPr id="36" name="Shape 36"/>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37" name="Shape 37"/>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1/20/15</a:t>
            </a:r>
          </a:p>
        </p:txBody>
      </p:sp>
      <p:sp>
        <p:nvSpPr>
          <p:cNvPr id="38" name="Shape 38"/>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39" name="Shape 39"/>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1/20/15</a:t>
            </a:r>
          </a:p>
        </p:txBody>
      </p:sp>
      <p:sp>
        <p:nvSpPr>
          <p:cNvPr id="40" name="Shape 40"/>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1" name="Shape 41"/>
        <p:cNvGrpSpPr/>
        <p:nvPr/>
      </p:nvGrpSpPr>
      <p:grpSpPr>
        <a:xfrm>
          <a:off x="0" y="0"/>
          <a:ext cx="0" cy="0"/>
          <a:chOff x="0" y="0"/>
          <a:chExt cx="0" cy="0"/>
        </a:xfrm>
      </p:grpSpPr>
      <p:sp>
        <p:nvSpPr>
          <p:cNvPr id="42" name="Shape 42"/>
          <p:cNvSpPr txBox="1"/>
          <p:nvPr>
            <p:ph type="title"/>
          </p:nvPr>
        </p:nvSpPr>
        <p:spPr>
          <a:xfrm>
            <a:off x="838200"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txBox="1"/>
          <p:nvPr>
            <p:ph idx="1" type="body"/>
          </p:nvPr>
        </p:nvSpPr>
        <p:spPr>
          <a:xfrm>
            <a:off x="838200" y="1825625"/>
            <a:ext cx="5181600" cy="4351338"/>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Arial"/>
              <a:buChar char="•"/>
              <a:defRPr/>
            </a:lvl1pPr>
            <a:lvl2pPr indent="-76200" marL="685800" rtl="0" algn="l">
              <a:lnSpc>
                <a:spcPct val="90000"/>
              </a:lnSpc>
              <a:spcBef>
                <a:spcPts val="500"/>
              </a:spcBef>
              <a:buClr>
                <a:schemeClr val="dk1"/>
              </a:buClr>
              <a:buFont typeface="Arial"/>
              <a:buChar char="•"/>
              <a:defRPr/>
            </a:lvl2pPr>
            <a:lvl3pPr indent="-101600" marL="1143000" rtl="0" algn="l">
              <a:lnSpc>
                <a:spcPct val="90000"/>
              </a:lnSpc>
              <a:spcBef>
                <a:spcPts val="500"/>
              </a:spcBef>
              <a:buClr>
                <a:schemeClr val="dk1"/>
              </a:buClr>
              <a:buFont typeface="Arial"/>
              <a:buChar char="•"/>
              <a:defRPr/>
            </a:lvl3pPr>
            <a:lvl4pPr indent="-114300" marL="1600200" rtl="0" algn="l">
              <a:lnSpc>
                <a:spcPct val="90000"/>
              </a:lnSpc>
              <a:spcBef>
                <a:spcPts val="500"/>
              </a:spcBef>
              <a:buClr>
                <a:schemeClr val="dk1"/>
              </a:buClr>
              <a:buFont typeface="Arial"/>
              <a:buChar char="•"/>
              <a:defRPr/>
            </a:lvl4pPr>
            <a:lvl5pPr indent="-114300" marL="2057400" rtl="0" algn="l">
              <a:lnSpc>
                <a:spcPct val="90000"/>
              </a:lnSpc>
              <a:spcBef>
                <a:spcPts val="500"/>
              </a:spcBef>
              <a:buClr>
                <a:schemeClr val="dk1"/>
              </a:buClr>
              <a:buFont typeface="Arial"/>
              <a:buChar char="•"/>
              <a:defRPr/>
            </a:lvl5pPr>
            <a:lvl6pPr indent="-114300" marL="2514600" rtl="0" algn="l">
              <a:lnSpc>
                <a:spcPct val="90000"/>
              </a:lnSpc>
              <a:spcBef>
                <a:spcPts val="500"/>
              </a:spcBef>
              <a:buClr>
                <a:schemeClr val="dk1"/>
              </a:buClr>
              <a:buFont typeface="Arial"/>
              <a:buChar char="•"/>
              <a:defRPr/>
            </a:lvl6pPr>
            <a:lvl7pPr indent="-114300" marL="2971800" rtl="0" algn="l">
              <a:lnSpc>
                <a:spcPct val="90000"/>
              </a:lnSpc>
              <a:spcBef>
                <a:spcPts val="500"/>
              </a:spcBef>
              <a:buClr>
                <a:schemeClr val="dk1"/>
              </a:buClr>
              <a:buFont typeface="Arial"/>
              <a:buChar char="•"/>
              <a:defRPr/>
            </a:lvl7pPr>
            <a:lvl8pPr indent="-114300" marL="3429000" rtl="0" algn="l">
              <a:lnSpc>
                <a:spcPct val="90000"/>
              </a:lnSpc>
              <a:spcBef>
                <a:spcPts val="500"/>
              </a:spcBef>
              <a:buClr>
                <a:schemeClr val="dk1"/>
              </a:buClr>
              <a:buFont typeface="Arial"/>
              <a:buChar char="•"/>
              <a:defRPr/>
            </a:lvl8pPr>
            <a:lvl9pPr indent="-114300" marL="3886200" rtl="0" algn="l">
              <a:lnSpc>
                <a:spcPct val="90000"/>
              </a:lnSpc>
              <a:spcBef>
                <a:spcPts val="500"/>
              </a:spcBef>
              <a:buClr>
                <a:schemeClr val="dk1"/>
              </a:buClr>
              <a:buFont typeface="Arial"/>
              <a:buChar char="•"/>
              <a:defRPr/>
            </a:lvl9pPr>
          </a:lstStyle>
          <a:p/>
        </p:txBody>
      </p:sp>
      <p:sp>
        <p:nvSpPr>
          <p:cNvPr id="44" name="Shape 44"/>
          <p:cNvSpPr txBox="1"/>
          <p:nvPr>
            <p:ph idx="2" type="body"/>
          </p:nvPr>
        </p:nvSpPr>
        <p:spPr>
          <a:xfrm>
            <a:off x="6172200" y="1825625"/>
            <a:ext cx="5181600" cy="4351338"/>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Arial"/>
              <a:buChar char="•"/>
              <a:defRPr/>
            </a:lvl1pPr>
            <a:lvl2pPr indent="-76200" marL="685800" rtl="0" algn="l">
              <a:lnSpc>
                <a:spcPct val="90000"/>
              </a:lnSpc>
              <a:spcBef>
                <a:spcPts val="500"/>
              </a:spcBef>
              <a:buClr>
                <a:schemeClr val="dk1"/>
              </a:buClr>
              <a:buFont typeface="Arial"/>
              <a:buChar char="•"/>
              <a:defRPr/>
            </a:lvl2pPr>
            <a:lvl3pPr indent="-101600" marL="1143000" rtl="0" algn="l">
              <a:lnSpc>
                <a:spcPct val="90000"/>
              </a:lnSpc>
              <a:spcBef>
                <a:spcPts val="500"/>
              </a:spcBef>
              <a:buClr>
                <a:schemeClr val="dk1"/>
              </a:buClr>
              <a:buFont typeface="Arial"/>
              <a:buChar char="•"/>
              <a:defRPr/>
            </a:lvl3pPr>
            <a:lvl4pPr indent="-114300" marL="1600200" rtl="0" algn="l">
              <a:lnSpc>
                <a:spcPct val="90000"/>
              </a:lnSpc>
              <a:spcBef>
                <a:spcPts val="500"/>
              </a:spcBef>
              <a:buClr>
                <a:schemeClr val="dk1"/>
              </a:buClr>
              <a:buFont typeface="Arial"/>
              <a:buChar char="•"/>
              <a:defRPr/>
            </a:lvl4pPr>
            <a:lvl5pPr indent="-114300" marL="2057400" rtl="0" algn="l">
              <a:lnSpc>
                <a:spcPct val="90000"/>
              </a:lnSpc>
              <a:spcBef>
                <a:spcPts val="500"/>
              </a:spcBef>
              <a:buClr>
                <a:schemeClr val="dk1"/>
              </a:buClr>
              <a:buFont typeface="Arial"/>
              <a:buChar char="•"/>
              <a:defRPr/>
            </a:lvl5pPr>
            <a:lvl6pPr indent="-114300" marL="2514600" rtl="0" algn="l">
              <a:lnSpc>
                <a:spcPct val="90000"/>
              </a:lnSpc>
              <a:spcBef>
                <a:spcPts val="500"/>
              </a:spcBef>
              <a:buClr>
                <a:schemeClr val="dk1"/>
              </a:buClr>
              <a:buFont typeface="Arial"/>
              <a:buChar char="•"/>
              <a:defRPr/>
            </a:lvl6pPr>
            <a:lvl7pPr indent="-114300" marL="2971800" rtl="0" algn="l">
              <a:lnSpc>
                <a:spcPct val="90000"/>
              </a:lnSpc>
              <a:spcBef>
                <a:spcPts val="500"/>
              </a:spcBef>
              <a:buClr>
                <a:schemeClr val="dk1"/>
              </a:buClr>
              <a:buFont typeface="Arial"/>
              <a:buChar char="•"/>
              <a:defRPr/>
            </a:lvl7pPr>
            <a:lvl8pPr indent="-114300" marL="3429000" rtl="0" algn="l">
              <a:lnSpc>
                <a:spcPct val="90000"/>
              </a:lnSpc>
              <a:spcBef>
                <a:spcPts val="500"/>
              </a:spcBef>
              <a:buClr>
                <a:schemeClr val="dk1"/>
              </a:buClr>
              <a:buFont typeface="Arial"/>
              <a:buChar char="•"/>
              <a:defRPr/>
            </a:lvl8pPr>
            <a:lvl9pPr indent="-114300" marL="3886200" rtl="0" algn="l">
              <a:lnSpc>
                <a:spcPct val="90000"/>
              </a:lnSpc>
              <a:spcBef>
                <a:spcPts val="500"/>
              </a:spcBef>
              <a:buClr>
                <a:schemeClr val="dk1"/>
              </a:buClr>
              <a:buFont typeface="Arial"/>
              <a:buChar char="•"/>
              <a:defRPr/>
            </a:lvl9pPr>
          </a:lstStyle>
          <a:p/>
        </p:txBody>
      </p:sp>
      <p:sp>
        <p:nvSpPr>
          <p:cNvPr id="45" name="Shape 45"/>
          <p:cNvSpPr txBox="1"/>
          <p:nvPr>
            <p:ph idx="10" type="dt"/>
          </p:nvPr>
        </p:nvSpPr>
        <p:spPr>
          <a:xfrm>
            <a:off x="838200" y="6356350"/>
            <a:ext cx="2743199"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6" name="Shape 46"/>
          <p:cNvSpPr txBox="1"/>
          <p:nvPr>
            <p:ph idx="11" type="ftr"/>
          </p:nvPr>
        </p:nvSpPr>
        <p:spPr>
          <a:xfrm>
            <a:off x="4038600" y="6356350"/>
            <a:ext cx="41148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7" name="Shape 47"/>
          <p:cNvSpPr txBox="1"/>
          <p:nvPr>
            <p:ph idx="12" type="sldNum"/>
          </p:nvPr>
        </p:nvSpPr>
        <p:spPr>
          <a:xfrm>
            <a:off x="8610600" y="6356350"/>
            <a:ext cx="27431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dk1"/>
                </a:solidFill>
                <a:latin typeface="Calibri"/>
                <a:ea typeface="Calibri"/>
                <a:cs typeface="Calibri"/>
                <a:sym typeface="Calibri"/>
              </a:rPr>
              <a:t>‹#›</a:t>
            </a:fld>
          </a:p>
        </p:txBody>
      </p:sp>
      <p:sp>
        <p:nvSpPr>
          <p:cNvPr id="48" name="Shape 48"/>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1/20/15</a:t>
            </a:r>
          </a:p>
        </p:txBody>
      </p:sp>
      <p:sp>
        <p:nvSpPr>
          <p:cNvPr id="49" name="Shape 49"/>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50" name="Shape 50"/>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1/20/15</a:t>
            </a:r>
          </a:p>
        </p:txBody>
      </p:sp>
      <p:sp>
        <p:nvSpPr>
          <p:cNvPr id="51" name="Shape 51"/>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52" name="Shape 52"/>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1/20/15</a:t>
            </a:r>
          </a:p>
        </p:txBody>
      </p:sp>
      <p:sp>
        <p:nvSpPr>
          <p:cNvPr id="53" name="Shape 53"/>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4" name="Shape 54"/>
        <p:cNvGrpSpPr/>
        <p:nvPr/>
      </p:nvGrpSpPr>
      <p:grpSpPr>
        <a:xfrm>
          <a:off x="0" y="0"/>
          <a:ext cx="0" cy="0"/>
          <a:chOff x="0" y="0"/>
          <a:chExt cx="0" cy="0"/>
        </a:xfrm>
      </p:grpSpPr>
      <p:sp>
        <p:nvSpPr>
          <p:cNvPr id="55" name="Shape 55"/>
          <p:cNvSpPr txBox="1"/>
          <p:nvPr>
            <p:ph type="title"/>
          </p:nvPr>
        </p:nvSpPr>
        <p:spPr>
          <a:xfrm>
            <a:off x="839787"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6" name="Shape 56"/>
          <p:cNvSpPr txBox="1"/>
          <p:nvPr>
            <p:ph idx="1" type="body"/>
          </p:nvPr>
        </p:nvSpPr>
        <p:spPr>
          <a:xfrm>
            <a:off x="839787" y="1681163"/>
            <a:ext cx="5157787" cy="82391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57" name="Shape 57"/>
          <p:cNvSpPr txBox="1"/>
          <p:nvPr>
            <p:ph idx="2" type="body"/>
          </p:nvPr>
        </p:nvSpPr>
        <p:spPr>
          <a:xfrm>
            <a:off x="839787" y="2505075"/>
            <a:ext cx="5157787" cy="3684588"/>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Arial"/>
              <a:buChar char="•"/>
              <a:defRPr/>
            </a:lvl1pPr>
            <a:lvl2pPr indent="-76200" marL="685800" rtl="0" algn="l">
              <a:lnSpc>
                <a:spcPct val="90000"/>
              </a:lnSpc>
              <a:spcBef>
                <a:spcPts val="500"/>
              </a:spcBef>
              <a:buClr>
                <a:schemeClr val="dk1"/>
              </a:buClr>
              <a:buFont typeface="Arial"/>
              <a:buChar char="•"/>
              <a:defRPr/>
            </a:lvl2pPr>
            <a:lvl3pPr indent="-101600" marL="1143000" rtl="0" algn="l">
              <a:lnSpc>
                <a:spcPct val="90000"/>
              </a:lnSpc>
              <a:spcBef>
                <a:spcPts val="500"/>
              </a:spcBef>
              <a:buClr>
                <a:schemeClr val="dk1"/>
              </a:buClr>
              <a:buFont typeface="Arial"/>
              <a:buChar char="•"/>
              <a:defRPr/>
            </a:lvl3pPr>
            <a:lvl4pPr indent="-114300" marL="1600200" rtl="0" algn="l">
              <a:lnSpc>
                <a:spcPct val="90000"/>
              </a:lnSpc>
              <a:spcBef>
                <a:spcPts val="500"/>
              </a:spcBef>
              <a:buClr>
                <a:schemeClr val="dk1"/>
              </a:buClr>
              <a:buFont typeface="Arial"/>
              <a:buChar char="•"/>
              <a:defRPr/>
            </a:lvl4pPr>
            <a:lvl5pPr indent="-114300" marL="2057400" rtl="0" algn="l">
              <a:lnSpc>
                <a:spcPct val="90000"/>
              </a:lnSpc>
              <a:spcBef>
                <a:spcPts val="500"/>
              </a:spcBef>
              <a:buClr>
                <a:schemeClr val="dk1"/>
              </a:buClr>
              <a:buFont typeface="Arial"/>
              <a:buChar char="•"/>
              <a:defRPr/>
            </a:lvl5pPr>
            <a:lvl6pPr indent="-114300" marL="2514600" rtl="0" algn="l">
              <a:lnSpc>
                <a:spcPct val="90000"/>
              </a:lnSpc>
              <a:spcBef>
                <a:spcPts val="500"/>
              </a:spcBef>
              <a:buClr>
                <a:schemeClr val="dk1"/>
              </a:buClr>
              <a:buFont typeface="Arial"/>
              <a:buChar char="•"/>
              <a:defRPr/>
            </a:lvl6pPr>
            <a:lvl7pPr indent="-114300" marL="2971800" rtl="0" algn="l">
              <a:lnSpc>
                <a:spcPct val="90000"/>
              </a:lnSpc>
              <a:spcBef>
                <a:spcPts val="500"/>
              </a:spcBef>
              <a:buClr>
                <a:schemeClr val="dk1"/>
              </a:buClr>
              <a:buFont typeface="Arial"/>
              <a:buChar char="•"/>
              <a:defRPr/>
            </a:lvl7pPr>
            <a:lvl8pPr indent="-114300" marL="3429000" rtl="0" algn="l">
              <a:lnSpc>
                <a:spcPct val="90000"/>
              </a:lnSpc>
              <a:spcBef>
                <a:spcPts val="500"/>
              </a:spcBef>
              <a:buClr>
                <a:schemeClr val="dk1"/>
              </a:buClr>
              <a:buFont typeface="Arial"/>
              <a:buChar char="•"/>
              <a:defRPr/>
            </a:lvl8pPr>
            <a:lvl9pPr indent="-114300" marL="3886200" rtl="0" algn="l">
              <a:lnSpc>
                <a:spcPct val="90000"/>
              </a:lnSpc>
              <a:spcBef>
                <a:spcPts val="500"/>
              </a:spcBef>
              <a:buClr>
                <a:schemeClr val="dk1"/>
              </a:buClr>
              <a:buFont typeface="Arial"/>
              <a:buChar char="•"/>
              <a:defRPr/>
            </a:lvl9pPr>
          </a:lstStyle>
          <a:p/>
        </p:txBody>
      </p:sp>
      <p:sp>
        <p:nvSpPr>
          <p:cNvPr id="58" name="Shape 58"/>
          <p:cNvSpPr txBox="1"/>
          <p:nvPr>
            <p:ph idx="3" type="body"/>
          </p:nvPr>
        </p:nvSpPr>
        <p:spPr>
          <a:xfrm>
            <a:off x="6172200" y="1681163"/>
            <a:ext cx="5183187" cy="82391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59" name="Shape 59"/>
          <p:cNvSpPr txBox="1"/>
          <p:nvPr>
            <p:ph idx="4" type="body"/>
          </p:nvPr>
        </p:nvSpPr>
        <p:spPr>
          <a:xfrm>
            <a:off x="6172200" y="2505075"/>
            <a:ext cx="5183187" cy="3684588"/>
          </a:xfrm>
          <a:prstGeom prst="rect">
            <a:avLst/>
          </a:prstGeom>
          <a:noFill/>
          <a:ln>
            <a:noFill/>
          </a:ln>
        </p:spPr>
        <p:txBody>
          <a:bodyPr anchorCtr="0" anchor="t" bIns="91425" lIns="91425" rIns="91425" tIns="91425"/>
          <a:lstStyle>
            <a:lvl1pPr indent="-50800" marL="228600" rtl="0" algn="l">
              <a:lnSpc>
                <a:spcPct val="90000"/>
              </a:lnSpc>
              <a:spcBef>
                <a:spcPts val="1000"/>
              </a:spcBef>
              <a:buClr>
                <a:schemeClr val="dk1"/>
              </a:buClr>
              <a:buFont typeface="Arial"/>
              <a:buChar char="•"/>
              <a:defRPr/>
            </a:lvl1pPr>
            <a:lvl2pPr indent="-76200" marL="685800" rtl="0" algn="l">
              <a:lnSpc>
                <a:spcPct val="90000"/>
              </a:lnSpc>
              <a:spcBef>
                <a:spcPts val="500"/>
              </a:spcBef>
              <a:buClr>
                <a:schemeClr val="dk1"/>
              </a:buClr>
              <a:buFont typeface="Arial"/>
              <a:buChar char="•"/>
              <a:defRPr/>
            </a:lvl2pPr>
            <a:lvl3pPr indent="-101600" marL="1143000" rtl="0" algn="l">
              <a:lnSpc>
                <a:spcPct val="90000"/>
              </a:lnSpc>
              <a:spcBef>
                <a:spcPts val="500"/>
              </a:spcBef>
              <a:buClr>
                <a:schemeClr val="dk1"/>
              </a:buClr>
              <a:buFont typeface="Arial"/>
              <a:buChar char="•"/>
              <a:defRPr/>
            </a:lvl3pPr>
            <a:lvl4pPr indent="-114300" marL="1600200" rtl="0" algn="l">
              <a:lnSpc>
                <a:spcPct val="90000"/>
              </a:lnSpc>
              <a:spcBef>
                <a:spcPts val="500"/>
              </a:spcBef>
              <a:buClr>
                <a:schemeClr val="dk1"/>
              </a:buClr>
              <a:buFont typeface="Arial"/>
              <a:buChar char="•"/>
              <a:defRPr/>
            </a:lvl4pPr>
            <a:lvl5pPr indent="-114300" marL="2057400" rtl="0" algn="l">
              <a:lnSpc>
                <a:spcPct val="90000"/>
              </a:lnSpc>
              <a:spcBef>
                <a:spcPts val="500"/>
              </a:spcBef>
              <a:buClr>
                <a:schemeClr val="dk1"/>
              </a:buClr>
              <a:buFont typeface="Arial"/>
              <a:buChar char="•"/>
              <a:defRPr/>
            </a:lvl5pPr>
            <a:lvl6pPr indent="-114300" marL="2514600" rtl="0" algn="l">
              <a:lnSpc>
                <a:spcPct val="90000"/>
              </a:lnSpc>
              <a:spcBef>
                <a:spcPts val="500"/>
              </a:spcBef>
              <a:buClr>
                <a:schemeClr val="dk1"/>
              </a:buClr>
              <a:buFont typeface="Arial"/>
              <a:buChar char="•"/>
              <a:defRPr/>
            </a:lvl6pPr>
            <a:lvl7pPr indent="-114300" marL="2971800" rtl="0" algn="l">
              <a:lnSpc>
                <a:spcPct val="90000"/>
              </a:lnSpc>
              <a:spcBef>
                <a:spcPts val="500"/>
              </a:spcBef>
              <a:buClr>
                <a:schemeClr val="dk1"/>
              </a:buClr>
              <a:buFont typeface="Arial"/>
              <a:buChar char="•"/>
              <a:defRPr/>
            </a:lvl7pPr>
            <a:lvl8pPr indent="-114300" marL="3429000" rtl="0" algn="l">
              <a:lnSpc>
                <a:spcPct val="90000"/>
              </a:lnSpc>
              <a:spcBef>
                <a:spcPts val="500"/>
              </a:spcBef>
              <a:buClr>
                <a:schemeClr val="dk1"/>
              </a:buClr>
              <a:buFont typeface="Arial"/>
              <a:buChar char="•"/>
              <a:defRPr/>
            </a:lvl8pPr>
            <a:lvl9pPr indent="-114300" marL="3886200" rtl="0" algn="l">
              <a:lnSpc>
                <a:spcPct val="90000"/>
              </a:lnSpc>
              <a:spcBef>
                <a:spcPts val="500"/>
              </a:spcBef>
              <a:buClr>
                <a:schemeClr val="dk1"/>
              </a:buClr>
              <a:buFont typeface="Arial"/>
              <a:buChar char="•"/>
              <a:defRPr/>
            </a:lvl9pPr>
          </a:lstStyle>
          <a:p/>
        </p:txBody>
      </p:sp>
      <p:sp>
        <p:nvSpPr>
          <p:cNvPr id="60" name="Shape 60"/>
          <p:cNvSpPr txBox="1"/>
          <p:nvPr>
            <p:ph idx="10" type="dt"/>
          </p:nvPr>
        </p:nvSpPr>
        <p:spPr>
          <a:xfrm>
            <a:off x="838200" y="6356350"/>
            <a:ext cx="2743199"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1" name="Shape 61"/>
          <p:cNvSpPr txBox="1"/>
          <p:nvPr>
            <p:ph idx="11" type="ftr"/>
          </p:nvPr>
        </p:nvSpPr>
        <p:spPr>
          <a:xfrm>
            <a:off x="4038600" y="6356350"/>
            <a:ext cx="41148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2" name="Shape 62"/>
          <p:cNvSpPr txBox="1"/>
          <p:nvPr>
            <p:ph idx="12" type="sldNum"/>
          </p:nvPr>
        </p:nvSpPr>
        <p:spPr>
          <a:xfrm>
            <a:off x="8610600" y="6356350"/>
            <a:ext cx="27431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dk1"/>
                </a:solidFill>
                <a:latin typeface="Calibri"/>
                <a:ea typeface="Calibri"/>
                <a:cs typeface="Calibri"/>
                <a:sym typeface="Calibri"/>
              </a:rPr>
              <a:t>‹#›</a:t>
            </a:fld>
          </a:p>
        </p:txBody>
      </p:sp>
      <p:sp>
        <p:nvSpPr>
          <p:cNvPr id="63" name="Shape 63"/>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1/20/15</a:t>
            </a:r>
          </a:p>
        </p:txBody>
      </p:sp>
      <p:sp>
        <p:nvSpPr>
          <p:cNvPr id="64" name="Shape 64"/>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65" name="Shape 65"/>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1/20/15</a:t>
            </a:r>
          </a:p>
        </p:txBody>
      </p:sp>
      <p:sp>
        <p:nvSpPr>
          <p:cNvPr id="66" name="Shape 66"/>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67" name="Shape 67"/>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1/20/15</a:t>
            </a:r>
          </a:p>
        </p:txBody>
      </p:sp>
      <p:sp>
        <p:nvSpPr>
          <p:cNvPr id="68" name="Shape 68"/>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9" name="Shape 69"/>
        <p:cNvGrpSpPr/>
        <p:nvPr/>
      </p:nvGrpSpPr>
      <p:grpSpPr>
        <a:xfrm>
          <a:off x="0" y="0"/>
          <a:ext cx="0" cy="0"/>
          <a:chOff x="0" y="0"/>
          <a:chExt cx="0" cy="0"/>
        </a:xfrm>
      </p:grpSpPr>
      <p:sp>
        <p:nvSpPr>
          <p:cNvPr id="70" name="Shape 70"/>
          <p:cNvSpPr txBox="1"/>
          <p:nvPr>
            <p:ph type="title"/>
          </p:nvPr>
        </p:nvSpPr>
        <p:spPr>
          <a:xfrm>
            <a:off x="838200" y="365125"/>
            <a:ext cx="10515599" cy="1325562"/>
          </a:xfrm>
          <a:prstGeom prst="rect">
            <a:avLst/>
          </a:prstGeom>
          <a:noFill/>
          <a:ln>
            <a:noFill/>
          </a:ln>
        </p:spPr>
        <p:txBody>
          <a:bodyPr anchorCtr="0" anchor="ctr" bIns="91425" lIns="91425" rIns="91425" tIns="91425"/>
          <a:lstStyle>
            <a:lvl1pPr rtl="0" algn="l">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1" name="Shape 71"/>
          <p:cNvSpPr txBox="1"/>
          <p:nvPr>
            <p:ph idx="10" type="dt"/>
          </p:nvPr>
        </p:nvSpPr>
        <p:spPr>
          <a:xfrm>
            <a:off x="838200" y="6356350"/>
            <a:ext cx="2743199"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2" name="Shape 72"/>
          <p:cNvSpPr txBox="1"/>
          <p:nvPr>
            <p:ph idx="11" type="ftr"/>
          </p:nvPr>
        </p:nvSpPr>
        <p:spPr>
          <a:xfrm>
            <a:off x="4038600" y="6356350"/>
            <a:ext cx="41148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3" name="Shape 73"/>
          <p:cNvSpPr txBox="1"/>
          <p:nvPr>
            <p:ph idx="12" type="sldNum"/>
          </p:nvPr>
        </p:nvSpPr>
        <p:spPr>
          <a:xfrm>
            <a:off x="8610600" y="6356350"/>
            <a:ext cx="27431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dk1"/>
                </a:solidFill>
                <a:latin typeface="Calibri"/>
                <a:ea typeface="Calibri"/>
                <a:cs typeface="Calibri"/>
                <a:sym typeface="Calibri"/>
              </a:rPr>
              <a:t>‹#›</a:t>
            </a:fld>
          </a:p>
        </p:txBody>
      </p:sp>
      <p:sp>
        <p:nvSpPr>
          <p:cNvPr id="74" name="Shape 74"/>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1/20/15</a:t>
            </a:r>
          </a:p>
        </p:txBody>
      </p:sp>
      <p:sp>
        <p:nvSpPr>
          <p:cNvPr id="75" name="Shape 75"/>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76" name="Shape 76"/>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1/20/15</a:t>
            </a:r>
          </a:p>
        </p:txBody>
      </p:sp>
      <p:sp>
        <p:nvSpPr>
          <p:cNvPr id="77" name="Shape 77"/>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78" name="Shape 78"/>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1/20/15</a:t>
            </a:r>
          </a:p>
        </p:txBody>
      </p:sp>
      <p:sp>
        <p:nvSpPr>
          <p:cNvPr id="79" name="Shape 79"/>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0" name="Shape 80"/>
        <p:cNvGrpSpPr/>
        <p:nvPr/>
      </p:nvGrpSpPr>
      <p:grpSpPr>
        <a:xfrm>
          <a:off x="0" y="0"/>
          <a:ext cx="0" cy="0"/>
          <a:chOff x="0" y="0"/>
          <a:chExt cx="0" cy="0"/>
        </a:xfrm>
      </p:grpSpPr>
      <p:sp>
        <p:nvSpPr>
          <p:cNvPr id="81" name="Shape 81"/>
          <p:cNvSpPr txBox="1"/>
          <p:nvPr>
            <p:ph idx="11" type="ftr"/>
          </p:nvPr>
        </p:nvSpPr>
        <p:spPr>
          <a:xfrm>
            <a:off x="4038600" y="6356350"/>
            <a:ext cx="41148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2" name="Shape 82"/>
          <p:cNvSpPr txBox="1"/>
          <p:nvPr>
            <p:ph idx="12" type="sldNum"/>
          </p:nvPr>
        </p:nvSpPr>
        <p:spPr>
          <a:xfrm>
            <a:off x="8610600" y="6356350"/>
            <a:ext cx="27431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dk1"/>
                </a:solidFill>
                <a:latin typeface="Calibri"/>
                <a:ea typeface="Calibri"/>
                <a:cs typeface="Calibri"/>
                <a:sym typeface="Calibri"/>
              </a:rPr>
              <a:t>‹#›</a:t>
            </a:fld>
          </a:p>
        </p:txBody>
      </p:sp>
      <p:sp>
        <p:nvSpPr>
          <p:cNvPr id="83" name="Shape 83"/>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1/20/15</a:t>
            </a:r>
          </a:p>
        </p:txBody>
      </p:sp>
      <p:sp>
        <p:nvSpPr>
          <p:cNvPr id="84" name="Shape 84"/>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85" name="Shape 85"/>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1/20/15</a:t>
            </a:r>
          </a:p>
        </p:txBody>
      </p:sp>
      <p:sp>
        <p:nvSpPr>
          <p:cNvPr id="86" name="Shape 86"/>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
        <p:nvSpPr>
          <p:cNvPr id="87" name="Shape 87"/>
          <p:cNvSpPr txBox="1"/>
          <p:nvPr/>
        </p:nvSpPr>
        <p:spPr>
          <a:xfrm>
            <a:off x="838200" y="6356350"/>
            <a:ext cx="27431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baseline="0" i="0" lang="en-US" sz="1200" u="none" cap="none" strike="noStrike">
                <a:solidFill>
                  <a:srgbClr val="888888"/>
                </a:solidFill>
                <a:latin typeface="Calibri"/>
                <a:ea typeface="Calibri"/>
                <a:cs typeface="Calibri"/>
                <a:sym typeface="Calibri"/>
              </a:rPr>
              <a:t>1/20/15</a:t>
            </a:r>
          </a:p>
        </p:txBody>
      </p:sp>
      <p:sp>
        <p:nvSpPr>
          <p:cNvPr id="88" name="Shape 88"/>
          <p:cNvSpPr txBox="1"/>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89" name="Shape 89"/>
        <p:cNvGrpSpPr/>
        <p:nvPr/>
      </p:nvGrpSpPr>
      <p:grpSpPr>
        <a:xfrm>
          <a:off x="0" y="0"/>
          <a:ext cx="0" cy="0"/>
          <a:chOff x="0" y="0"/>
          <a:chExt cx="0" cy="0"/>
        </a:xfrm>
      </p:grpSpPr>
      <p:sp>
        <p:nvSpPr>
          <p:cNvPr id="90" name="Shape 90"/>
          <p:cNvSpPr txBox="1"/>
          <p:nvPr>
            <p:ph type="title"/>
          </p:nvPr>
        </p:nvSpPr>
        <p:spPr>
          <a:xfrm>
            <a:off x="839787" y="457200"/>
            <a:ext cx="3932237" cy="1600199"/>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1" name="Shape 91"/>
          <p:cNvSpPr txBox="1"/>
          <p:nvPr>
            <p:ph idx="1" type="body"/>
          </p:nvPr>
        </p:nvSpPr>
        <p:spPr>
          <a:xfrm>
            <a:off x="5183187" y="987425"/>
            <a:ext cx="6172199" cy="4873624"/>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2" name="Shape 92"/>
          <p:cNvSpPr txBox="1"/>
          <p:nvPr>
            <p:ph idx="2" type="body"/>
          </p:nvPr>
        </p:nvSpPr>
        <p:spPr>
          <a:xfrm>
            <a:off x="839787" y="2057400"/>
            <a:ext cx="3932237" cy="3811588"/>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93" name="Shape 93"/>
          <p:cNvSpPr txBox="1"/>
          <p:nvPr>
            <p:ph idx="10" type="dt"/>
          </p:nvPr>
        </p:nvSpPr>
        <p:spPr>
          <a:xfrm>
            <a:off x="838200" y="6356350"/>
            <a:ext cx="2743199"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4" name="Shape 94"/>
          <p:cNvSpPr txBox="1"/>
          <p:nvPr>
            <p:ph idx="11" type="ftr"/>
          </p:nvPr>
        </p:nvSpPr>
        <p:spPr>
          <a:xfrm>
            <a:off x="4038600" y="6356350"/>
            <a:ext cx="41148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5" name="Shape 95"/>
          <p:cNvSpPr txBox="1"/>
          <p:nvPr>
            <p:ph idx="12" type="sldNum"/>
          </p:nvPr>
        </p:nvSpPr>
        <p:spPr>
          <a:xfrm>
            <a:off x="8610600" y="6356350"/>
            <a:ext cx="27431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dk1"/>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96" name="Shape 96"/>
        <p:cNvGrpSpPr/>
        <p:nvPr/>
      </p:nvGrpSpPr>
      <p:grpSpPr>
        <a:xfrm>
          <a:off x="0" y="0"/>
          <a:ext cx="0" cy="0"/>
          <a:chOff x="0" y="0"/>
          <a:chExt cx="0" cy="0"/>
        </a:xfrm>
      </p:grpSpPr>
      <p:sp>
        <p:nvSpPr>
          <p:cNvPr id="97" name="Shape 97"/>
          <p:cNvSpPr txBox="1"/>
          <p:nvPr>
            <p:ph type="title"/>
          </p:nvPr>
        </p:nvSpPr>
        <p:spPr>
          <a:xfrm>
            <a:off x="839787" y="457200"/>
            <a:ext cx="3932237" cy="1600199"/>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8" name="Shape 98"/>
          <p:cNvSpPr/>
          <p:nvPr>
            <p:ph idx="2" type="pic"/>
          </p:nvPr>
        </p:nvSpPr>
        <p:spPr>
          <a:xfrm>
            <a:off x="5183187" y="987425"/>
            <a:ext cx="6172199" cy="4873624"/>
          </a:xfrm>
          <a:prstGeom prst="rect">
            <a:avLst/>
          </a:prstGeom>
          <a:noFill/>
          <a:ln>
            <a:noFill/>
          </a:ln>
        </p:spPr>
      </p:sp>
      <p:sp>
        <p:nvSpPr>
          <p:cNvPr id="99" name="Shape 99"/>
          <p:cNvSpPr txBox="1"/>
          <p:nvPr>
            <p:ph idx="1" type="body"/>
          </p:nvPr>
        </p:nvSpPr>
        <p:spPr>
          <a:xfrm>
            <a:off x="839787" y="2057400"/>
            <a:ext cx="3932237" cy="3811588"/>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100" name="Shape 100"/>
          <p:cNvSpPr txBox="1"/>
          <p:nvPr>
            <p:ph idx="10" type="dt"/>
          </p:nvPr>
        </p:nvSpPr>
        <p:spPr>
          <a:xfrm>
            <a:off x="838200" y="6356350"/>
            <a:ext cx="2743199"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01" name="Shape 101"/>
          <p:cNvSpPr txBox="1"/>
          <p:nvPr>
            <p:ph idx="11" type="ftr"/>
          </p:nvPr>
        </p:nvSpPr>
        <p:spPr>
          <a:xfrm>
            <a:off x="4038600" y="6356350"/>
            <a:ext cx="41148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02" name="Shape 102"/>
          <p:cNvSpPr txBox="1"/>
          <p:nvPr>
            <p:ph idx="12" type="sldNum"/>
          </p:nvPr>
        </p:nvSpPr>
        <p:spPr>
          <a:xfrm>
            <a:off x="8610600" y="6356350"/>
            <a:ext cx="27431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dk1"/>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8" name="Shape 8"/>
        <p:cNvGrpSpPr/>
        <p:nvPr/>
      </p:nvGrpSpPr>
      <p:grpSpPr>
        <a:xfrm>
          <a:off x="0" y="0"/>
          <a:ext cx="0" cy="0"/>
          <a:chOff x="0" y="0"/>
          <a:chExt cx="0" cy="0"/>
        </a:xfrm>
      </p:grpSpPr>
      <p:sp>
        <p:nvSpPr>
          <p:cNvPr id="9" name="Shape 9"/>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marL="0" marR="0" rtl="0" algn="l">
              <a:lnSpc>
                <a:spcPct val="90000"/>
              </a:lnSpc>
              <a:spcBef>
                <a:spcPts val="0"/>
              </a:spcBef>
              <a:buClr>
                <a:schemeClr val="dk1"/>
              </a:buClr>
              <a:buFont typeface="Calibri"/>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0" name="Shape 10"/>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marL="228600" marR="0" rtl="0" algn="l">
              <a:lnSpc>
                <a:spcPct val="90000"/>
              </a:lnSpc>
              <a:spcBef>
                <a:spcPts val="1000"/>
              </a:spcBef>
              <a:buClr>
                <a:schemeClr val="dk1"/>
              </a:buClr>
              <a:buFont typeface="Arial"/>
              <a:buChar char="•"/>
              <a:defRPr/>
            </a:lvl1pPr>
            <a:lvl2pPr indent="-76200" marL="685800" marR="0" rtl="0" algn="l">
              <a:lnSpc>
                <a:spcPct val="90000"/>
              </a:lnSpc>
              <a:spcBef>
                <a:spcPts val="500"/>
              </a:spcBef>
              <a:buClr>
                <a:schemeClr val="dk1"/>
              </a:buClr>
              <a:buFont typeface="Arial"/>
              <a:buChar char="•"/>
              <a:defRPr/>
            </a:lvl2pPr>
            <a:lvl3pPr indent="-101600" marL="1143000" marR="0" rtl="0" algn="l">
              <a:lnSpc>
                <a:spcPct val="90000"/>
              </a:lnSpc>
              <a:spcBef>
                <a:spcPts val="500"/>
              </a:spcBef>
              <a:buClr>
                <a:schemeClr val="dk1"/>
              </a:buClr>
              <a:buFont typeface="Arial"/>
              <a:buChar char="•"/>
              <a:defRPr/>
            </a:lvl3pPr>
            <a:lvl4pPr indent="-114300" marL="1600200" marR="0" rtl="0" algn="l">
              <a:lnSpc>
                <a:spcPct val="90000"/>
              </a:lnSpc>
              <a:spcBef>
                <a:spcPts val="500"/>
              </a:spcBef>
              <a:buClr>
                <a:schemeClr val="dk1"/>
              </a:buClr>
              <a:buFont typeface="Arial"/>
              <a:buChar char="•"/>
              <a:defRPr/>
            </a:lvl4pPr>
            <a:lvl5pPr indent="-114300" marL="2057400" marR="0" rtl="0" algn="l">
              <a:lnSpc>
                <a:spcPct val="90000"/>
              </a:lnSpc>
              <a:spcBef>
                <a:spcPts val="500"/>
              </a:spcBef>
              <a:buClr>
                <a:schemeClr val="dk1"/>
              </a:buClr>
              <a:buFont typeface="Arial"/>
              <a:buChar char="•"/>
              <a:defRPr/>
            </a:lvl5pPr>
            <a:lvl6pPr indent="-114300" marL="2514600" marR="0" rtl="0" algn="l">
              <a:lnSpc>
                <a:spcPct val="90000"/>
              </a:lnSpc>
              <a:spcBef>
                <a:spcPts val="500"/>
              </a:spcBef>
              <a:buClr>
                <a:schemeClr val="dk1"/>
              </a:buClr>
              <a:buFont typeface="Arial"/>
              <a:buChar char="•"/>
              <a:defRPr/>
            </a:lvl6pPr>
            <a:lvl7pPr indent="-114300" marL="2971800" marR="0" rtl="0" algn="l">
              <a:lnSpc>
                <a:spcPct val="90000"/>
              </a:lnSpc>
              <a:spcBef>
                <a:spcPts val="500"/>
              </a:spcBef>
              <a:buClr>
                <a:schemeClr val="dk1"/>
              </a:buClr>
              <a:buFont typeface="Arial"/>
              <a:buChar char="•"/>
              <a:defRPr/>
            </a:lvl7pPr>
            <a:lvl8pPr indent="-114300" marL="3429000" marR="0" rtl="0" algn="l">
              <a:lnSpc>
                <a:spcPct val="90000"/>
              </a:lnSpc>
              <a:spcBef>
                <a:spcPts val="500"/>
              </a:spcBef>
              <a:buClr>
                <a:schemeClr val="dk1"/>
              </a:buClr>
              <a:buFont typeface="Arial"/>
              <a:buChar char="•"/>
              <a:defRPr/>
            </a:lvl8pPr>
            <a:lvl9pPr indent="-114300" marL="3886200" marR="0" rtl="0" algn="l">
              <a:lnSpc>
                <a:spcPct val="90000"/>
              </a:lnSpc>
              <a:spcBef>
                <a:spcPts val="500"/>
              </a:spcBef>
              <a:buClr>
                <a:schemeClr val="dk1"/>
              </a:buClr>
              <a:buFont typeface="Arial"/>
              <a:buChar cha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jpg"/><Relationship Id="rId4" Type="http://schemas.openxmlformats.org/officeDocument/2006/relationships/hyperlink" Target="http://www.discovere.org/" TargetMode="External"/><Relationship Id="rId5"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0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0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1.jpg"/><Relationship Id="rId4" Type="http://schemas.openxmlformats.org/officeDocument/2006/relationships/image" Target="../media/image0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education.ohio.gov/Topics/Ohio-s-New-Learning-Standards/Ohios-New-Learning-Standards" TargetMode="External"/><Relationship Id="rId4" Type="http://schemas.openxmlformats.org/officeDocument/2006/relationships/image" Target="../media/image19.jpg"/><Relationship Id="rId5" Type="http://schemas.openxmlformats.org/officeDocument/2006/relationships/hyperlink" Target="http://www.discovere.org/" TargetMode="External"/><Relationship Id="rId6" Type="http://schemas.openxmlformats.org/officeDocument/2006/relationships/image" Target="../media/image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images.businessweek.com/ss/09/12/1210_best_internship_companies/5.htm" TargetMode="External"/><Relationship Id="rId4" Type="http://schemas.openxmlformats.org/officeDocument/2006/relationships/hyperlink" Target="http://www.wistatefair.com/wp/mobile-amusement-ride-and-game-operators/" TargetMode="External"/><Relationship Id="rId9" Type="http://schemas.openxmlformats.org/officeDocument/2006/relationships/image" Target="../media/image00.png"/><Relationship Id="rId5" Type="http://schemas.openxmlformats.org/officeDocument/2006/relationships/hyperlink" Target="http://www.gettyimages.com/detail/photo/doctor-and-nurses-taking-care-of-patient-royalty-free-image/dv418101" TargetMode="External"/><Relationship Id="rId6" Type="http://schemas.openxmlformats.org/officeDocument/2006/relationships/image" Target="../media/image03.jpg"/><Relationship Id="rId7" Type="http://schemas.openxmlformats.org/officeDocument/2006/relationships/image" Target="../media/image08.jpg"/><Relationship Id="rId8" Type="http://schemas.openxmlformats.org/officeDocument/2006/relationships/image" Target="../media/image0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engineeringmessages.org/" TargetMode="External"/><Relationship Id="rId4" Type="http://schemas.openxmlformats.org/officeDocument/2006/relationships/image" Target="../media/image15.png"/><Relationship Id="rId5"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0.png"/></Relationships>
</file>

<file path=ppt/slides/_rels/slide8.xml.rels><?xml version="1.0" encoding="UTF-8" standalone="yes"?><Relationships xmlns="http://schemas.openxmlformats.org/package/2006/relationships"><Relationship Id="rId11" Type="http://schemas.openxmlformats.org/officeDocument/2006/relationships/image" Target="../media/image12.jpg"/><Relationship Id="rId10" Type="http://schemas.openxmlformats.org/officeDocument/2006/relationships/image" Target="../media/image14.jpg"/><Relationship Id="rId13" Type="http://schemas.openxmlformats.org/officeDocument/2006/relationships/image" Target="../media/image13.jpg"/><Relationship Id="rId12"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4.jpg"/><Relationship Id="rId4" Type="http://schemas.openxmlformats.org/officeDocument/2006/relationships/image" Target="../media/image07.jpg"/><Relationship Id="rId9" Type="http://schemas.openxmlformats.org/officeDocument/2006/relationships/image" Target="../media/image11.jpg"/><Relationship Id="rId14" Type="http://schemas.openxmlformats.org/officeDocument/2006/relationships/image" Target="../media/image00.png"/><Relationship Id="rId5" Type="http://schemas.openxmlformats.org/officeDocument/2006/relationships/image" Target="../media/image06.jpg"/><Relationship Id="rId6" Type="http://schemas.openxmlformats.org/officeDocument/2006/relationships/image" Target="../media/image05.jpg"/><Relationship Id="rId7" Type="http://schemas.openxmlformats.org/officeDocument/2006/relationships/image" Target="../media/image09.jpg"/><Relationship Id="rId8"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idx="1" type="subTitle"/>
          </p:nvPr>
        </p:nvSpPr>
        <p:spPr>
          <a:xfrm>
            <a:off x="765516" y="4274700"/>
            <a:ext cx="5794675" cy="1655761"/>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Clr>
                <a:schemeClr val="dk1"/>
              </a:buClr>
              <a:buSzPct val="25000"/>
              <a:buFont typeface="Arial"/>
              <a:buNone/>
            </a:pPr>
            <a:r>
              <a:rPr b="0" baseline="0" i="0" lang="en-US" sz="5400" u="none" cap="none" strike="noStrike">
                <a:solidFill>
                  <a:schemeClr val="dk1"/>
                </a:solidFill>
                <a:latin typeface="Calibri"/>
                <a:ea typeface="Calibri"/>
                <a:cs typeface="Calibri"/>
                <a:sym typeface="Calibri"/>
              </a:rPr>
              <a:t>Save the Building</a:t>
            </a:r>
          </a:p>
        </p:txBody>
      </p:sp>
      <p:pic>
        <p:nvPicPr>
          <p:cNvPr id="117" name="Shape 117"/>
          <p:cNvPicPr preferRelativeResize="0"/>
          <p:nvPr/>
        </p:nvPicPr>
        <p:blipFill rotWithShape="1">
          <a:blip r:embed="rId3">
            <a:alphaModFix/>
          </a:blip>
          <a:srcRect b="0" l="0" r="0" t="0"/>
          <a:stretch/>
        </p:blipFill>
        <p:spPr>
          <a:xfrm>
            <a:off x="7287146" y="220715"/>
            <a:ext cx="4824667" cy="6011916"/>
          </a:xfrm>
          <a:prstGeom prst="rect">
            <a:avLst/>
          </a:prstGeom>
          <a:noFill/>
          <a:ln>
            <a:noFill/>
          </a:ln>
        </p:spPr>
      </p:pic>
      <p:sp>
        <p:nvSpPr>
          <p:cNvPr id="118" name="Shape 118"/>
          <p:cNvSpPr/>
          <p:nvPr/>
        </p:nvSpPr>
        <p:spPr>
          <a:xfrm>
            <a:off x="9173703" y="6398203"/>
            <a:ext cx="1830626"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sng" cap="none" strike="noStrike">
                <a:solidFill>
                  <a:schemeClr val="hlink"/>
                </a:solidFill>
                <a:latin typeface="arial"/>
                <a:ea typeface="arial"/>
                <a:cs typeface="arial"/>
                <a:sym typeface="arial"/>
                <a:hlinkClick r:id="rId4"/>
              </a:rPr>
              <a:t>www.discovere.org</a:t>
            </a:r>
            <a:r>
              <a:rPr b="0" baseline="0" i="0" lang="en-US" sz="1200" u="none" cap="none" strike="noStrike">
                <a:solidFill>
                  <a:srgbClr val="7D7D7D"/>
                </a:solidFill>
                <a:latin typeface="arial"/>
                <a:ea typeface="arial"/>
                <a:cs typeface="arial"/>
                <a:sym typeface="arial"/>
              </a:rPr>
              <a:t> </a:t>
            </a:r>
          </a:p>
        </p:txBody>
      </p:sp>
      <p:sp>
        <p:nvSpPr>
          <p:cNvPr id="119" name="Shape 119"/>
          <p:cNvSpPr txBox="1"/>
          <p:nvPr/>
        </p:nvSpPr>
        <p:spPr>
          <a:xfrm>
            <a:off x="145730" y="916134"/>
            <a:ext cx="7015929" cy="1915553"/>
          </a:xfrm>
          <a:prstGeom prst="rect">
            <a:avLst/>
          </a:prstGeom>
          <a:noFill/>
          <a:ln>
            <a:noFill/>
          </a:ln>
        </p:spPr>
        <p:txBody>
          <a:bodyPr anchorCtr="0" anchor="b" bIns="45700" lIns="91425" rIns="91425" tIns="45700">
            <a:noAutofit/>
          </a:bodyPr>
          <a:lstStyle/>
          <a:p>
            <a:pPr indent="0" lvl="0" marL="0" marR="0" rtl="0" algn="ctr">
              <a:lnSpc>
                <a:spcPct val="140000"/>
              </a:lnSpc>
              <a:spcBef>
                <a:spcPts val="0"/>
              </a:spcBef>
              <a:spcAft>
                <a:spcPts val="1400"/>
              </a:spcAft>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TURNING IDEAS INTO REALITY:</a:t>
            </a:r>
            <a:br>
              <a:rPr b="1" baseline="0" i="0" lang="en-US" sz="3950" u="none" cap="none" strike="noStrike">
                <a:solidFill>
                  <a:schemeClr val="dk1"/>
                </a:solidFill>
                <a:latin typeface="Calibri"/>
                <a:ea typeface="Calibri"/>
                <a:cs typeface="Calibri"/>
                <a:sym typeface="Calibri"/>
              </a:rPr>
            </a:br>
            <a:r>
              <a:rPr b="1" baseline="0" i="0" lang="en-US" sz="4150" u="none" cap="none" strike="noStrike">
                <a:solidFill>
                  <a:schemeClr val="dk1"/>
                </a:solidFill>
                <a:latin typeface="Calibri"/>
                <a:ea typeface="Calibri"/>
                <a:cs typeface="Calibri"/>
                <a:sym typeface="Calibri"/>
              </a:rPr>
              <a:t>ENGINEERING A BETTER WORLD</a:t>
            </a:r>
          </a:p>
        </p:txBody>
      </p:sp>
      <p:pic>
        <p:nvPicPr>
          <p:cNvPr id="120" name="Shape 120"/>
          <p:cNvPicPr preferRelativeResize="0"/>
          <p:nvPr/>
        </p:nvPicPr>
        <p:blipFill>
          <a:blip r:embed="rId5">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pic>
        <p:nvPicPr>
          <p:cNvPr id="221" name="Shape 221"/>
          <p:cNvPicPr preferRelativeResize="0"/>
          <p:nvPr/>
        </p:nvPicPr>
        <p:blipFill rotWithShape="1">
          <a:blip r:embed="rId3">
            <a:alphaModFix/>
          </a:blip>
          <a:srcRect b="0" l="0" r="0" t="0"/>
          <a:stretch/>
        </p:blipFill>
        <p:spPr>
          <a:xfrm>
            <a:off x="562612" y="1376132"/>
            <a:ext cx="4808039" cy="4295462"/>
          </a:xfrm>
          <a:prstGeom prst="rect">
            <a:avLst/>
          </a:prstGeom>
          <a:noFill/>
          <a:ln>
            <a:noFill/>
          </a:ln>
        </p:spPr>
      </p:pic>
      <p:sp>
        <p:nvSpPr>
          <p:cNvPr id="222" name="Shape 222"/>
          <p:cNvSpPr/>
          <p:nvPr/>
        </p:nvSpPr>
        <p:spPr>
          <a:xfrm>
            <a:off x="5710176" y="1478266"/>
            <a:ext cx="6096000" cy="4039566"/>
          </a:xfrm>
          <a:prstGeom prst="rect">
            <a:avLst/>
          </a:prstGeom>
          <a:noFill/>
          <a:ln>
            <a:noFill/>
          </a:ln>
        </p:spPr>
        <p:txBody>
          <a:bodyPr anchorCtr="0" anchor="t" bIns="45700" lIns="91425" rIns="91425" tIns="45700">
            <a:noAutofit/>
          </a:bodyPr>
          <a:lstStyle/>
          <a:p>
            <a:pPr indent="0" lvl="0" marL="0" marR="0" rtl="0" algn="l">
              <a:spcBef>
                <a:spcPts val="0"/>
              </a:spcBef>
              <a:spcAft>
                <a:spcPts val="1500"/>
              </a:spcAft>
              <a:buSzPct val="25000"/>
              <a:buNone/>
            </a:pPr>
            <a:r>
              <a:rPr b="1" baseline="0" i="0" lang="en-US" sz="1800" u="none" cap="none" strike="noStrike">
                <a:solidFill>
                  <a:srgbClr val="474747"/>
                </a:solidFill>
                <a:latin typeface="Arial"/>
                <a:ea typeface="Arial"/>
                <a:cs typeface="Arial"/>
                <a:sym typeface="Arial"/>
              </a:rPr>
              <a:t>ASK: </a:t>
            </a:r>
            <a:r>
              <a:rPr b="0" baseline="0" i="0" lang="en-US" sz="1800" u="none" cap="none" strike="noStrike">
                <a:solidFill>
                  <a:srgbClr val="474747"/>
                </a:solidFill>
                <a:latin typeface="Arial"/>
                <a:ea typeface="Arial"/>
                <a:cs typeface="Arial"/>
                <a:sym typeface="Arial"/>
              </a:rPr>
              <a:t>What is the problem? How have others approached it? What are your constraints?</a:t>
            </a:r>
          </a:p>
          <a:p>
            <a:pPr indent="0" lvl="0" marL="0" marR="0" rtl="0" algn="l">
              <a:spcBef>
                <a:spcPts val="0"/>
              </a:spcBef>
              <a:spcAft>
                <a:spcPts val="1500"/>
              </a:spcAft>
              <a:buSzPct val="25000"/>
              <a:buNone/>
            </a:pPr>
            <a:r>
              <a:rPr b="1" baseline="0" i="0" lang="en-US" sz="1800" u="none" cap="none" strike="noStrike">
                <a:solidFill>
                  <a:srgbClr val="474747"/>
                </a:solidFill>
                <a:latin typeface="Arial"/>
                <a:ea typeface="Arial"/>
                <a:cs typeface="Arial"/>
                <a:sym typeface="Arial"/>
              </a:rPr>
              <a:t>IMAGINE: </a:t>
            </a:r>
            <a:r>
              <a:rPr b="0" baseline="0" i="0" lang="en-US" sz="1800" u="none" cap="none" strike="noStrike">
                <a:solidFill>
                  <a:srgbClr val="474747"/>
                </a:solidFill>
                <a:latin typeface="Arial"/>
                <a:ea typeface="Arial"/>
                <a:cs typeface="Arial"/>
                <a:sym typeface="Arial"/>
              </a:rPr>
              <a:t>What are some solutions? Brainstorm ideas. Choose the best one.</a:t>
            </a:r>
          </a:p>
          <a:p>
            <a:pPr indent="0" lvl="0" marL="0" marR="0" rtl="0" algn="l">
              <a:spcBef>
                <a:spcPts val="0"/>
              </a:spcBef>
              <a:spcAft>
                <a:spcPts val="1500"/>
              </a:spcAft>
              <a:buSzPct val="25000"/>
              <a:buNone/>
            </a:pPr>
            <a:r>
              <a:rPr b="1" baseline="0" i="0" lang="en-US" sz="1800" u="none" cap="none" strike="noStrike">
                <a:solidFill>
                  <a:srgbClr val="474747"/>
                </a:solidFill>
                <a:latin typeface="Arial"/>
                <a:ea typeface="Arial"/>
                <a:cs typeface="Arial"/>
                <a:sym typeface="Arial"/>
              </a:rPr>
              <a:t>PLAN: </a:t>
            </a:r>
            <a:r>
              <a:rPr b="0" baseline="0" i="0" lang="en-US" sz="1800" u="none" cap="none" strike="noStrike">
                <a:solidFill>
                  <a:srgbClr val="474747"/>
                </a:solidFill>
                <a:latin typeface="Arial"/>
                <a:ea typeface="Arial"/>
                <a:cs typeface="Arial"/>
                <a:sym typeface="Arial"/>
              </a:rPr>
              <a:t>Draw a diagram. Make lists of materials you will need.</a:t>
            </a:r>
          </a:p>
          <a:p>
            <a:pPr indent="0" lvl="0" marL="0" marR="0" rtl="0" algn="l">
              <a:spcBef>
                <a:spcPts val="0"/>
              </a:spcBef>
              <a:spcAft>
                <a:spcPts val="1500"/>
              </a:spcAft>
              <a:buSzPct val="25000"/>
              <a:buNone/>
            </a:pPr>
            <a:r>
              <a:rPr b="1" baseline="0" i="0" lang="en-US" sz="1800" u="none" cap="none" strike="noStrike">
                <a:solidFill>
                  <a:srgbClr val="474747"/>
                </a:solidFill>
                <a:latin typeface="Arial"/>
                <a:ea typeface="Arial"/>
                <a:cs typeface="Arial"/>
                <a:sym typeface="Arial"/>
              </a:rPr>
              <a:t>CREATE: </a:t>
            </a:r>
            <a:r>
              <a:rPr b="0" baseline="0" i="0" lang="en-US" sz="1800" u="none" cap="none" strike="noStrike">
                <a:solidFill>
                  <a:srgbClr val="474747"/>
                </a:solidFill>
                <a:latin typeface="Arial"/>
                <a:ea typeface="Arial"/>
                <a:cs typeface="Arial"/>
                <a:sym typeface="Arial"/>
              </a:rPr>
              <a:t>Follow your plan and create something. Test it out!</a:t>
            </a:r>
          </a:p>
          <a:p>
            <a:pPr indent="0" lvl="0" marL="0" marR="0" rtl="0" algn="l">
              <a:spcBef>
                <a:spcPts val="0"/>
              </a:spcBef>
              <a:spcAft>
                <a:spcPts val="1500"/>
              </a:spcAft>
              <a:buSzPct val="25000"/>
              <a:buNone/>
            </a:pPr>
            <a:r>
              <a:rPr b="1" baseline="0" i="0" lang="en-US" sz="1800" u="none" cap="none" strike="noStrike">
                <a:solidFill>
                  <a:srgbClr val="474747"/>
                </a:solidFill>
                <a:latin typeface="Arial"/>
                <a:ea typeface="Arial"/>
                <a:cs typeface="Arial"/>
                <a:sym typeface="Arial"/>
              </a:rPr>
              <a:t>IMPROVE: </a:t>
            </a:r>
            <a:r>
              <a:rPr b="0" baseline="0" i="0" lang="en-US" sz="1800" u="none" cap="none" strike="noStrike">
                <a:solidFill>
                  <a:srgbClr val="474747"/>
                </a:solidFill>
                <a:latin typeface="Arial"/>
                <a:ea typeface="Arial"/>
                <a:cs typeface="Arial"/>
                <a:sym typeface="Arial"/>
              </a:rPr>
              <a:t>What works? What doesn't? What could work better? Modify your designs to make it better. Test it out!</a:t>
            </a:r>
          </a:p>
          <a:p>
            <a:pPr indent="0" lvl="0" marL="0" marR="0" rtl="0" algn="l">
              <a:spcBef>
                <a:spcPts val="0"/>
              </a:spcBef>
              <a:spcAft>
                <a:spcPts val="1500"/>
              </a:spcAft>
              <a:buSzPct val="25000"/>
              <a:buNone/>
            </a:pPr>
            <a:r>
              <a:rPr b="0" baseline="0" i="0" lang="en-US" sz="1400" u="none" cap="none" strike="noStrike">
                <a:solidFill>
                  <a:srgbClr val="474747"/>
                </a:solidFill>
                <a:latin typeface="Arial"/>
                <a:ea typeface="Arial"/>
                <a:cs typeface="Arial"/>
                <a:sym typeface="Arial"/>
              </a:rPr>
              <a:t>www.teachengineering.org</a:t>
            </a:r>
          </a:p>
        </p:txBody>
      </p:sp>
      <p:sp>
        <p:nvSpPr>
          <p:cNvPr id="223" name="Shape 223"/>
          <p:cNvSpPr txBox="1"/>
          <p:nvPr>
            <p:ph type="title"/>
          </p:nvPr>
        </p:nvSpPr>
        <p:spPr>
          <a:xfrm>
            <a:off x="181613" y="-51030"/>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Engineering Design Process</a:t>
            </a:r>
          </a:p>
        </p:txBody>
      </p:sp>
      <p:pic>
        <p:nvPicPr>
          <p:cNvPr id="224" name="Shape 224"/>
          <p:cNvPicPr preferRelativeResize="0"/>
          <p:nvPr/>
        </p:nvPicPr>
        <p:blipFill>
          <a:blip r:embed="rId4">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nvSpPr>
        <p:spPr>
          <a:xfrm>
            <a:off x="8177047" y="3888828"/>
            <a:ext cx="3867806" cy="2308323"/>
          </a:xfrm>
          <a:prstGeom prst="rect">
            <a:avLst/>
          </a:prstGeom>
          <a:solidFill>
            <a:schemeClr val="lt1"/>
          </a:solidFill>
          <a:ln cap="flat" cmpd="sng" w="12700">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Calibri"/>
                <a:ea typeface="Calibri"/>
                <a:cs typeface="Calibri"/>
                <a:sym typeface="Calibri"/>
              </a:rPr>
              <a:t>ADD PICTURE OF MATERIALS AGAIN HERE</a:t>
            </a: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pic>
        <p:nvPicPr>
          <p:cNvPr id="231" name="Shape 231"/>
          <p:cNvPicPr preferRelativeResize="0"/>
          <p:nvPr/>
        </p:nvPicPr>
        <p:blipFill rotWithShape="1">
          <a:blip r:embed="rId3">
            <a:alphaModFix/>
          </a:blip>
          <a:srcRect b="18843" l="25279" r="12758" t="23487"/>
          <a:stretch/>
        </p:blipFill>
        <p:spPr>
          <a:xfrm>
            <a:off x="6687403" y="3751557"/>
            <a:ext cx="5504595" cy="2880431"/>
          </a:xfrm>
          <a:prstGeom prst="rect">
            <a:avLst/>
          </a:prstGeom>
          <a:noFill/>
          <a:ln>
            <a:noFill/>
          </a:ln>
        </p:spPr>
      </p:pic>
      <p:pic>
        <p:nvPicPr>
          <p:cNvPr id="232" name="Shape 232"/>
          <p:cNvPicPr preferRelativeResize="0"/>
          <p:nvPr/>
        </p:nvPicPr>
        <p:blipFill rotWithShape="1">
          <a:blip r:embed="rId4">
            <a:alphaModFix/>
          </a:blip>
          <a:srcRect b="0" l="0" r="0" t="0"/>
          <a:stretch/>
        </p:blipFill>
        <p:spPr>
          <a:xfrm>
            <a:off x="8099406" y="262912"/>
            <a:ext cx="3378765" cy="3164336"/>
          </a:xfrm>
          <a:prstGeom prst="rect">
            <a:avLst/>
          </a:prstGeom>
          <a:noFill/>
          <a:ln>
            <a:noFill/>
          </a:ln>
        </p:spPr>
      </p:pic>
      <p:sp>
        <p:nvSpPr>
          <p:cNvPr id="233" name="Shape 233"/>
          <p:cNvSpPr txBox="1"/>
          <p:nvPr>
            <p:ph type="title"/>
          </p:nvPr>
        </p:nvSpPr>
        <p:spPr>
          <a:xfrm>
            <a:off x="118243" y="148255"/>
            <a:ext cx="10515599" cy="91613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Engineering Design Process</a:t>
            </a:r>
          </a:p>
        </p:txBody>
      </p:sp>
      <p:sp>
        <p:nvSpPr>
          <p:cNvPr id="234" name="Shape 234"/>
          <p:cNvSpPr txBox="1"/>
          <p:nvPr>
            <p:ph idx="1" type="body"/>
          </p:nvPr>
        </p:nvSpPr>
        <p:spPr>
          <a:xfrm>
            <a:off x="887077" y="976765"/>
            <a:ext cx="6967200" cy="517019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buClr>
                <a:schemeClr val="dk1"/>
              </a:buClr>
              <a:buSzPct val="100000"/>
              <a:buFont typeface="Arial"/>
              <a:buChar char="•"/>
            </a:pPr>
            <a:r>
              <a:rPr b="1" baseline="0" i="0" lang="en-US" sz="3200" u="none" cap="none" strike="noStrike">
                <a:solidFill>
                  <a:schemeClr val="dk1"/>
                </a:solidFill>
                <a:latin typeface="Calibri"/>
                <a:ea typeface="Calibri"/>
                <a:cs typeface="Calibri"/>
                <a:sym typeface="Calibri"/>
              </a:rPr>
              <a:t>Imagine</a:t>
            </a:r>
            <a:r>
              <a:rPr b="0" baseline="0" i="0" lang="en-US" sz="2800" u="none" cap="none" strike="noStrike">
                <a:solidFill>
                  <a:schemeClr val="dk1"/>
                </a:solidFill>
                <a:latin typeface="Calibri"/>
                <a:ea typeface="Calibri"/>
                <a:cs typeface="Calibri"/>
                <a:sym typeface="Calibri"/>
              </a:rPr>
              <a:t> </a:t>
            </a:r>
            <a:r>
              <a:rPr b="0" baseline="0" i="1" lang="en-US" sz="2200" u="none" cap="none" strike="noStrike">
                <a:solidFill>
                  <a:schemeClr val="dk1"/>
                </a:solidFill>
                <a:latin typeface="Calibri"/>
                <a:ea typeface="Calibri"/>
                <a:cs typeface="Calibri"/>
                <a:sym typeface="Calibri"/>
              </a:rPr>
              <a:t>(10 min.)</a:t>
            </a: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INDIVIDUALLY: observe available materials, and brainstorm and write design ideas </a:t>
            </a:r>
            <a:r>
              <a:rPr b="0" baseline="0" i="1" lang="en-US" sz="2200" u="none" cap="none" strike="noStrike">
                <a:solidFill>
                  <a:schemeClr val="dk1"/>
                </a:solidFill>
                <a:latin typeface="Calibri"/>
                <a:ea typeface="Calibri"/>
                <a:cs typeface="Calibri"/>
                <a:sym typeface="Calibri"/>
              </a:rPr>
              <a:t>(5 min.)</a:t>
            </a: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TEAM: share individual ideas </a:t>
            </a:r>
            <a:r>
              <a:rPr b="0" baseline="0" i="1" lang="en-US" sz="2200" u="none" cap="none" strike="noStrike">
                <a:solidFill>
                  <a:schemeClr val="dk1"/>
                </a:solidFill>
                <a:latin typeface="Calibri"/>
                <a:ea typeface="Calibri"/>
                <a:cs typeface="Calibri"/>
                <a:sym typeface="Calibri"/>
              </a:rPr>
              <a:t>(5 min.) </a:t>
            </a:r>
          </a:p>
          <a:p>
            <a:pPr indent="-228600" lvl="0" marL="228600" marR="0" rtl="0" algn="l">
              <a:lnSpc>
                <a:spcPct val="90000"/>
              </a:lnSpc>
              <a:spcBef>
                <a:spcPts val="1000"/>
              </a:spcBef>
              <a:buClr>
                <a:schemeClr val="dk1"/>
              </a:buClr>
              <a:buSzPct val="100000"/>
              <a:buFont typeface="Arial"/>
              <a:buChar char="•"/>
            </a:pPr>
            <a:r>
              <a:rPr b="1" baseline="0" i="0" lang="en-US" sz="3200" u="none" cap="none" strike="noStrike">
                <a:solidFill>
                  <a:schemeClr val="dk1"/>
                </a:solidFill>
                <a:latin typeface="Calibri"/>
                <a:ea typeface="Calibri"/>
                <a:cs typeface="Calibri"/>
                <a:sym typeface="Calibri"/>
              </a:rPr>
              <a:t>Plan</a:t>
            </a:r>
            <a:r>
              <a:rPr b="0" baseline="0" i="0" lang="en-US" sz="2800" u="none" cap="none" strike="noStrike">
                <a:solidFill>
                  <a:schemeClr val="dk1"/>
                </a:solidFill>
                <a:latin typeface="Calibri"/>
                <a:ea typeface="Calibri"/>
                <a:cs typeface="Calibri"/>
                <a:sym typeface="Calibri"/>
              </a:rPr>
              <a:t> </a:t>
            </a:r>
            <a:r>
              <a:rPr b="0" baseline="0" i="1" lang="en-US" sz="2200" u="none" cap="none" strike="noStrike">
                <a:solidFill>
                  <a:schemeClr val="dk1"/>
                </a:solidFill>
                <a:latin typeface="Calibri"/>
                <a:ea typeface="Calibri"/>
                <a:cs typeface="Calibri"/>
                <a:sym typeface="Calibri"/>
              </a:rPr>
              <a:t>(5 min.)</a:t>
            </a: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Choose and sketch a team design plan</a:t>
            </a:r>
          </a:p>
          <a:p>
            <a:pPr indent="-228600" lvl="0" marL="228600" marR="0" rtl="0" algn="l">
              <a:lnSpc>
                <a:spcPct val="90000"/>
              </a:lnSpc>
              <a:spcBef>
                <a:spcPts val="1000"/>
              </a:spcBef>
              <a:buClr>
                <a:schemeClr val="dk1"/>
              </a:buClr>
              <a:buSzPct val="100000"/>
              <a:buFont typeface="Arial"/>
              <a:buChar char="•"/>
            </a:pPr>
            <a:r>
              <a:rPr b="1" baseline="0" i="0" lang="en-US" sz="3200" u="none" cap="none" strike="noStrike">
                <a:solidFill>
                  <a:schemeClr val="dk1"/>
                </a:solidFill>
                <a:latin typeface="Calibri"/>
                <a:ea typeface="Calibri"/>
                <a:cs typeface="Calibri"/>
                <a:sym typeface="Calibri"/>
              </a:rPr>
              <a:t>Create</a:t>
            </a:r>
            <a:r>
              <a:rPr b="0" baseline="0" i="0" lang="en-US" sz="2800" u="none" cap="none" strike="noStrike">
                <a:solidFill>
                  <a:schemeClr val="dk1"/>
                </a:solidFill>
                <a:latin typeface="Calibri"/>
                <a:ea typeface="Calibri"/>
                <a:cs typeface="Calibri"/>
                <a:sym typeface="Calibri"/>
              </a:rPr>
              <a:t> </a:t>
            </a:r>
            <a:r>
              <a:rPr b="0" baseline="0" i="1" lang="en-US" sz="2200" u="none" cap="none" strike="noStrike">
                <a:solidFill>
                  <a:schemeClr val="dk1"/>
                </a:solidFill>
                <a:latin typeface="Calibri"/>
                <a:ea typeface="Calibri"/>
                <a:cs typeface="Calibri"/>
                <a:sym typeface="Calibri"/>
              </a:rPr>
              <a:t>(10 min.)</a:t>
            </a: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Gather materials</a:t>
            </a: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Construct your team design plan</a:t>
            </a:r>
          </a:p>
          <a:p>
            <a:pPr indent="-228600" lvl="0" marL="228600" marR="0" rtl="0" algn="l">
              <a:lnSpc>
                <a:spcPct val="90000"/>
              </a:lnSpc>
              <a:spcBef>
                <a:spcPts val="1000"/>
              </a:spcBef>
              <a:buClr>
                <a:schemeClr val="dk1"/>
              </a:buClr>
              <a:buSzPct val="100000"/>
              <a:buFont typeface="Arial"/>
              <a:buChar char="•"/>
            </a:pPr>
            <a:r>
              <a:rPr b="1" baseline="0" i="0" lang="en-US" sz="3200" u="none" cap="none" strike="noStrike">
                <a:solidFill>
                  <a:schemeClr val="dk1"/>
                </a:solidFill>
                <a:latin typeface="Calibri"/>
                <a:ea typeface="Calibri"/>
                <a:cs typeface="Calibri"/>
                <a:sym typeface="Calibri"/>
              </a:rPr>
              <a:t>Improve and Test </a:t>
            </a:r>
            <a:r>
              <a:rPr b="0" baseline="0" i="1" lang="en-US" sz="2000" u="none" cap="none" strike="noStrike">
                <a:solidFill>
                  <a:schemeClr val="dk1"/>
                </a:solidFill>
                <a:latin typeface="Calibri"/>
                <a:ea typeface="Calibri"/>
                <a:cs typeface="Calibri"/>
                <a:sym typeface="Calibri"/>
              </a:rPr>
              <a:t>(10 min.)</a:t>
            </a:r>
          </a:p>
        </p:txBody>
      </p:sp>
      <p:pic>
        <p:nvPicPr>
          <p:cNvPr id="235" name="Shape 235"/>
          <p:cNvPicPr preferRelativeResize="0"/>
          <p:nvPr/>
        </p:nvPicPr>
        <p:blipFill>
          <a:blip r:embed="rId5">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type="title"/>
          </p:nvPr>
        </p:nvSpPr>
        <p:spPr>
          <a:xfrm>
            <a:off x="280675" y="191968"/>
            <a:ext cx="10515599" cy="982764"/>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Design Reflection</a:t>
            </a:r>
          </a:p>
        </p:txBody>
      </p:sp>
      <p:sp>
        <p:nvSpPr>
          <p:cNvPr id="242" name="Shape 242"/>
          <p:cNvSpPr txBox="1"/>
          <p:nvPr>
            <p:ph idx="1" type="body"/>
          </p:nvPr>
        </p:nvSpPr>
        <p:spPr>
          <a:xfrm>
            <a:off x="431800" y="1117600"/>
            <a:ext cx="11480800" cy="5613399"/>
          </a:xfrm>
          <a:prstGeom prst="rect">
            <a:avLst/>
          </a:prstGeom>
          <a:noFill/>
          <a:ln>
            <a:noFill/>
          </a:ln>
        </p:spPr>
        <p:txBody>
          <a:bodyPr anchorCtr="0" anchor="t" bIns="45700" lIns="91425" rIns="91425" tIns="45700">
            <a:noAutofit/>
          </a:bodyPr>
          <a:lstStyle/>
          <a:p>
            <a:pPr indent="-206375" lvl="0" marL="228600" marR="0" rtl="0" algn="l">
              <a:lnSpc>
                <a:spcPct val="90000"/>
              </a:lnSpc>
              <a:spcBef>
                <a:spcPts val="0"/>
              </a:spcBef>
              <a:buClr>
                <a:schemeClr val="dk1"/>
              </a:buClr>
              <a:buSzPct val="100000"/>
              <a:buFont typeface="Arial"/>
              <a:buChar char="•"/>
            </a:pPr>
            <a:r>
              <a:rPr b="0" baseline="0" i="0" lang="en-US" sz="3000" u="none" cap="none" strike="noStrike">
                <a:solidFill>
                  <a:schemeClr val="dk1"/>
                </a:solidFill>
                <a:latin typeface="Calibri"/>
                <a:ea typeface="Calibri"/>
                <a:cs typeface="Calibri"/>
                <a:sym typeface="Calibri"/>
              </a:rPr>
              <a:t>What went well? Not so well?  Why?</a:t>
            </a:r>
          </a:p>
          <a:p>
            <a:pPr indent="-206375" lvl="0" marL="228600" marR="0" rtl="0" algn="l">
              <a:lnSpc>
                <a:spcPct val="90000"/>
              </a:lnSpc>
              <a:spcBef>
                <a:spcPts val="1000"/>
              </a:spcBef>
              <a:buClr>
                <a:schemeClr val="dk1"/>
              </a:buClr>
              <a:buSzPct val="100000"/>
              <a:buFont typeface="Arial"/>
              <a:buChar char="•"/>
            </a:pPr>
            <a:r>
              <a:rPr b="0" baseline="0" i="0" lang="en-US" sz="3000" u="none" cap="none" strike="noStrike">
                <a:solidFill>
                  <a:schemeClr val="dk1"/>
                </a:solidFill>
                <a:latin typeface="Calibri"/>
                <a:ea typeface="Calibri"/>
                <a:cs typeface="Calibri"/>
                <a:sym typeface="Calibri"/>
              </a:rPr>
              <a:t>What aspects of other team designs stood out to you?  </a:t>
            </a:r>
          </a:p>
          <a:p>
            <a:pPr indent="-206375" lvl="0" marL="228600" marR="0" rtl="0" algn="l">
              <a:lnSpc>
                <a:spcPct val="90000"/>
              </a:lnSpc>
              <a:spcBef>
                <a:spcPts val="1000"/>
              </a:spcBef>
              <a:buClr>
                <a:schemeClr val="dk1"/>
              </a:buClr>
              <a:buSzPct val="100000"/>
              <a:buFont typeface="Arial"/>
              <a:buChar char="•"/>
            </a:pPr>
            <a:r>
              <a:rPr b="0" baseline="0" i="0" lang="en-US" sz="3000" u="none" cap="none" strike="noStrike">
                <a:solidFill>
                  <a:schemeClr val="dk1"/>
                </a:solidFill>
                <a:latin typeface="Calibri"/>
                <a:ea typeface="Calibri"/>
                <a:cs typeface="Calibri"/>
                <a:sym typeface="Calibri"/>
              </a:rPr>
              <a:t>Did other designs give you ideas for ways to improve your design?</a:t>
            </a:r>
          </a:p>
          <a:p>
            <a:pPr indent="-206375" lvl="0" marL="228600" marR="0" rtl="0" algn="l">
              <a:lnSpc>
                <a:spcPct val="90000"/>
              </a:lnSpc>
              <a:spcBef>
                <a:spcPts val="1000"/>
              </a:spcBef>
              <a:buClr>
                <a:schemeClr val="dk1"/>
              </a:buClr>
              <a:buSzPct val="100000"/>
              <a:buFont typeface="Arial"/>
              <a:buChar char="•"/>
            </a:pPr>
            <a:r>
              <a:rPr b="0" baseline="0" i="0" lang="en-US" sz="3000" u="none" cap="none" strike="noStrike">
                <a:solidFill>
                  <a:schemeClr val="dk1"/>
                </a:solidFill>
                <a:latin typeface="Calibri"/>
                <a:ea typeface="Calibri"/>
                <a:cs typeface="Calibri"/>
                <a:sym typeface="Calibri"/>
              </a:rPr>
              <a:t>What modifications would you make if we had time to complete the design challenge again?</a:t>
            </a:r>
          </a:p>
          <a:p>
            <a:pPr indent="-206375" lvl="0" marL="228600" marR="0" rtl="0" algn="l">
              <a:lnSpc>
                <a:spcPct val="90000"/>
              </a:lnSpc>
              <a:spcBef>
                <a:spcPts val="1000"/>
              </a:spcBef>
              <a:buClr>
                <a:schemeClr val="dk1"/>
              </a:buClr>
              <a:buSzPct val="100000"/>
              <a:buFont typeface="Arial"/>
              <a:buChar char="•"/>
            </a:pPr>
            <a:r>
              <a:rPr b="0" baseline="0" i="0" lang="en-US" sz="3000" u="none" cap="none" strike="noStrike">
                <a:solidFill>
                  <a:schemeClr val="dk1"/>
                </a:solidFill>
                <a:latin typeface="Calibri"/>
                <a:ea typeface="Calibri"/>
                <a:cs typeface="Calibri"/>
                <a:sym typeface="Calibri"/>
              </a:rPr>
              <a:t>How does having the ability to filter contaminants from polluted water benefit an environment’s biotic factors (living things), including humans?</a:t>
            </a:r>
          </a:p>
          <a:p>
            <a:pPr indent="-206375" lvl="0" marL="228600" marR="0" rtl="0" algn="l">
              <a:lnSpc>
                <a:spcPct val="90000"/>
              </a:lnSpc>
              <a:spcBef>
                <a:spcPts val="1000"/>
              </a:spcBef>
              <a:buClr>
                <a:schemeClr val="dk1"/>
              </a:buClr>
              <a:buSzPct val="100000"/>
              <a:buFont typeface="Arial"/>
              <a:buChar char="•"/>
            </a:pPr>
            <a:r>
              <a:rPr b="0" baseline="0" i="0" lang="en-US" sz="3000" u="none" cap="none" strike="noStrike">
                <a:solidFill>
                  <a:schemeClr val="dk1"/>
                </a:solidFill>
                <a:latin typeface="Calibri"/>
                <a:ea typeface="Calibri"/>
                <a:cs typeface="Calibri"/>
                <a:sym typeface="Calibri"/>
              </a:rPr>
              <a:t>Why is it important to protect Earth’s water?</a:t>
            </a:r>
          </a:p>
          <a:p>
            <a:pPr indent="-64135" lvl="0" marL="228600" marR="0" rtl="0" algn="l">
              <a:lnSpc>
                <a:spcPct val="100000"/>
              </a:lnSpc>
              <a:spcBef>
                <a:spcPts val="1000"/>
              </a:spcBef>
              <a:buClr>
                <a:schemeClr val="dk1"/>
              </a:buClr>
              <a:buFont typeface="Arial"/>
              <a:buNone/>
            </a:pPr>
            <a:r>
              <a:t/>
            </a:r>
            <a:endParaRPr b="0" baseline="0" i="0" sz="3000" u="none" cap="none" strike="noStrike">
              <a:solidFill>
                <a:schemeClr val="dk1"/>
              </a:solidFill>
              <a:latin typeface="Calibri"/>
              <a:ea typeface="Calibri"/>
              <a:cs typeface="Calibri"/>
              <a:sym typeface="Calibri"/>
            </a:endParaRPr>
          </a:p>
          <a:p>
            <a:pPr indent="-64135" lvl="0" marL="228600" marR="0" rtl="0" algn="l">
              <a:lnSpc>
                <a:spcPct val="100000"/>
              </a:lnSpc>
              <a:spcBef>
                <a:spcPts val="1000"/>
              </a:spcBef>
              <a:buClr>
                <a:schemeClr val="dk1"/>
              </a:buClr>
              <a:buFont typeface="Arial"/>
              <a:buNone/>
            </a:pPr>
            <a:r>
              <a:t/>
            </a:r>
            <a:endParaRPr b="0" baseline="0" i="0" sz="3000" u="none" cap="none" strike="noStrike">
              <a:solidFill>
                <a:schemeClr val="dk1"/>
              </a:solidFill>
              <a:latin typeface="Calibri"/>
              <a:ea typeface="Calibri"/>
              <a:cs typeface="Calibri"/>
              <a:sym typeface="Calibri"/>
            </a:endParaRPr>
          </a:p>
        </p:txBody>
      </p:sp>
      <p:pic>
        <p:nvPicPr>
          <p:cNvPr id="243" name="Shape 243"/>
          <p:cNvPicPr preferRelativeResize="0"/>
          <p:nvPr/>
        </p:nvPicPr>
        <p:blipFill>
          <a:blip r:embed="rId3">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txBox="1"/>
          <p:nvPr>
            <p:ph type="title"/>
          </p:nvPr>
        </p:nvSpPr>
        <p:spPr>
          <a:xfrm>
            <a:off x="246112" y="132013"/>
            <a:ext cx="10515599" cy="1045228"/>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Wrap Up</a:t>
            </a:r>
          </a:p>
        </p:txBody>
      </p:sp>
      <p:sp>
        <p:nvSpPr>
          <p:cNvPr id="250" name="Shape 250"/>
          <p:cNvSpPr txBox="1"/>
          <p:nvPr>
            <p:ph idx="1" type="body"/>
          </p:nvPr>
        </p:nvSpPr>
        <p:spPr>
          <a:xfrm>
            <a:off x="499650" y="1165990"/>
            <a:ext cx="10929860" cy="2186231"/>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Font typeface="Arial"/>
              <a:buNone/>
            </a:pPr>
            <a:r>
              <a:t/>
            </a:r>
            <a:endParaRPr b="0" baseline="0" i="0" sz="28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buClr>
                <a:schemeClr val="dk1"/>
              </a:buClr>
              <a:buSzPct val="100000"/>
              <a:buFont typeface="Arial"/>
              <a:buChar char="•"/>
            </a:pPr>
            <a:r>
              <a:rPr b="0" baseline="0" i="0" lang="en-US" sz="3600" u="none" cap="none" strike="noStrike">
                <a:solidFill>
                  <a:schemeClr val="dk1"/>
                </a:solidFill>
                <a:latin typeface="Calibri"/>
                <a:ea typeface="Calibri"/>
                <a:cs typeface="Calibri"/>
                <a:sym typeface="Calibri"/>
              </a:rPr>
              <a:t>What ideas do you have for engineering a better world?</a:t>
            </a:r>
          </a:p>
          <a:p>
            <a:pPr indent="0" lvl="0" marL="0" marR="0" rtl="0" algn="l">
              <a:lnSpc>
                <a:spcPct val="80000"/>
              </a:lnSpc>
              <a:spcBef>
                <a:spcPts val="1000"/>
              </a:spcBef>
              <a:buClr>
                <a:schemeClr val="dk1"/>
              </a:buClr>
              <a:buFont typeface="Arial"/>
              <a:buNone/>
            </a:pPr>
            <a:r>
              <a:t/>
            </a:r>
            <a:endParaRPr b="0" baseline="0" i="0" sz="36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buClr>
                <a:schemeClr val="dk1"/>
              </a:buClr>
              <a:buSzPct val="100000"/>
              <a:buFont typeface="Arial"/>
              <a:buChar char="•"/>
            </a:pPr>
            <a:r>
              <a:rPr b="0" baseline="0" i="0" lang="en-US" sz="3600" u="none" cap="none" strike="noStrike">
                <a:solidFill>
                  <a:schemeClr val="dk1"/>
                </a:solidFill>
                <a:latin typeface="Calibri"/>
                <a:ea typeface="Calibri"/>
                <a:cs typeface="Calibri"/>
                <a:sym typeface="Calibri"/>
              </a:rPr>
              <a:t>How can you turn ideas into reality?</a:t>
            </a:r>
          </a:p>
        </p:txBody>
      </p:sp>
      <p:pic>
        <p:nvPicPr>
          <p:cNvPr id="251" name="Shape 251"/>
          <p:cNvPicPr preferRelativeResize="0"/>
          <p:nvPr/>
        </p:nvPicPr>
        <p:blipFill rotWithShape="1">
          <a:blip r:embed="rId3">
            <a:alphaModFix/>
          </a:blip>
          <a:srcRect b="0" l="0" r="0" t="8191"/>
          <a:stretch/>
        </p:blipFill>
        <p:spPr>
          <a:xfrm>
            <a:off x="7744588" y="2204998"/>
            <a:ext cx="3950072" cy="4518918"/>
          </a:xfrm>
          <a:prstGeom prst="rect">
            <a:avLst/>
          </a:prstGeom>
          <a:noFill/>
          <a:ln>
            <a:noFill/>
          </a:ln>
        </p:spPr>
      </p:pic>
      <p:pic>
        <p:nvPicPr>
          <p:cNvPr id="252" name="Shape 252"/>
          <p:cNvPicPr preferRelativeResize="0"/>
          <p:nvPr/>
        </p:nvPicPr>
        <p:blipFill>
          <a:blip r:embed="rId4">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sp>
        <p:nvSpPr>
          <p:cNvPr id="258" name="Shape 258"/>
          <p:cNvSpPr txBox="1"/>
          <p:nvPr>
            <p:ph idx="1" type="body"/>
          </p:nvPr>
        </p:nvSpPr>
        <p:spPr>
          <a:xfrm>
            <a:off x="838200" y="629587"/>
            <a:ext cx="5392903" cy="5547376"/>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Clr>
                <a:schemeClr val="dk1"/>
              </a:buClr>
              <a:buSzPct val="25000"/>
              <a:buFont typeface="Arial"/>
              <a:buNone/>
            </a:pPr>
            <a:r>
              <a:rPr b="0" baseline="0" i="1" lang="en-US" sz="2800" u="none" cap="none" strike="noStrike">
                <a:solidFill>
                  <a:schemeClr val="dk1"/>
                </a:solidFill>
                <a:latin typeface="Calibri"/>
                <a:ea typeface="Calibri"/>
                <a:cs typeface="Calibri"/>
                <a:sym typeface="Calibri"/>
              </a:rPr>
              <a:t>This material is based upon work supported by the National Science Foundation under Grant No. EEC – 1009607 and through EiF grant 14.06</a:t>
            </a:r>
          </a:p>
          <a:p>
            <a:pPr indent="0" lvl="0" marL="0" marR="0" rtl="0" algn="l">
              <a:lnSpc>
                <a:spcPct val="90000"/>
              </a:lnSpc>
              <a:spcBef>
                <a:spcPts val="1000"/>
              </a:spcBef>
              <a:buClr>
                <a:schemeClr val="dk1"/>
              </a:buClr>
              <a:buSzPct val="25000"/>
              <a:buFont typeface="Arial"/>
              <a:buNone/>
            </a:pPr>
            <a:r>
              <a:rPr b="0" baseline="0" i="1" lang="en-US" sz="2800" u="none" cap="none" strike="noStrike">
                <a:solidFill>
                  <a:schemeClr val="dk1"/>
                </a:solidFill>
                <a:latin typeface="Calibri"/>
                <a:ea typeface="Calibri"/>
                <a:cs typeface="Calibri"/>
                <a:sym typeface="Calibri"/>
              </a:rPr>
              <a:t>References:</a:t>
            </a:r>
          </a:p>
          <a:p>
            <a:pPr indent="0" lvl="0" marL="0" marR="0" rtl="0" algn="l">
              <a:lnSpc>
                <a:spcPct val="90000"/>
              </a:lnSpc>
              <a:spcBef>
                <a:spcPts val="1000"/>
              </a:spcBef>
              <a:buClr>
                <a:schemeClr val="dk1"/>
              </a:buClr>
              <a:buSzPct val="25000"/>
              <a:buFont typeface="Arial"/>
              <a:buNone/>
            </a:pPr>
            <a:r>
              <a:rPr b="0" baseline="0" i="0" lang="en-US" sz="1800" u="none" cap="none" strike="noStrike">
                <a:solidFill>
                  <a:schemeClr val="dk1"/>
                </a:solidFill>
                <a:latin typeface="Calibri"/>
                <a:ea typeface="Calibri"/>
                <a:cs typeface="Calibri"/>
                <a:sym typeface="Calibri"/>
              </a:rPr>
              <a:t>Ohio's new learning standards. </a:t>
            </a:r>
            <a:r>
              <a:rPr b="0" baseline="0" i="1" lang="en-US" sz="1800" u="none" cap="none" strike="noStrike">
                <a:solidFill>
                  <a:schemeClr val="dk1"/>
                </a:solidFill>
                <a:latin typeface="Calibri"/>
                <a:ea typeface="Calibri"/>
                <a:cs typeface="Calibri"/>
                <a:sym typeface="Calibri"/>
              </a:rPr>
              <a:t>Ohio department of education</a:t>
            </a:r>
            <a:r>
              <a:rPr b="0" baseline="0" i="0" lang="en-US" sz="1800" u="none" cap="none" strike="noStrike">
                <a:solidFill>
                  <a:schemeClr val="dk1"/>
                </a:solidFill>
                <a:latin typeface="Calibri"/>
                <a:ea typeface="Calibri"/>
                <a:cs typeface="Calibri"/>
                <a:sym typeface="Calibri"/>
              </a:rPr>
              <a:t>.  08 Aug 2014.  Retrieved from: </a:t>
            </a:r>
            <a:r>
              <a:rPr b="0" baseline="0" i="0" lang="en-US" sz="1800" u="sng" cap="none" strike="noStrike">
                <a:solidFill>
                  <a:schemeClr val="hlink"/>
                </a:solidFill>
                <a:latin typeface="Calibri"/>
                <a:ea typeface="Calibri"/>
                <a:cs typeface="Calibri"/>
                <a:sym typeface="Calibri"/>
                <a:hlinkClick r:id="rId3"/>
              </a:rPr>
              <a:t>http://education.ohio.gov/Topics/Ohio-s-New-Learning-Standards/Ohios-New-Learning-Standards</a:t>
            </a:r>
            <a:r>
              <a:rPr b="0" baseline="0" i="0" lang="en-US" sz="1800" u="none" cap="none" strike="noStrike">
                <a:solidFill>
                  <a:schemeClr val="dk1"/>
                </a:solidFill>
                <a:latin typeface="Calibri"/>
                <a:ea typeface="Calibri"/>
                <a:cs typeface="Calibri"/>
                <a:sym typeface="Calibri"/>
              </a:rPr>
              <a:t> </a:t>
            </a:r>
          </a:p>
          <a:p>
            <a:pPr indent="0" lvl="0" marL="0" marR="0" rtl="0" algn="l">
              <a:lnSpc>
                <a:spcPct val="90000"/>
              </a:lnSpc>
              <a:spcBef>
                <a:spcPts val="1000"/>
              </a:spcBef>
              <a:buClr>
                <a:schemeClr val="dk1"/>
              </a:buClr>
              <a:buFont typeface="Arial"/>
              <a:buNone/>
            </a:pPr>
            <a:r>
              <a:t/>
            </a:r>
            <a:endParaRPr b="0" baseline="0" i="0" sz="2800" u="none" cap="none" strike="noStrike">
              <a:solidFill>
                <a:schemeClr val="dk1"/>
              </a:solidFill>
              <a:latin typeface="Calibri"/>
              <a:ea typeface="Calibri"/>
              <a:cs typeface="Calibri"/>
              <a:sym typeface="Calibri"/>
            </a:endParaRPr>
          </a:p>
        </p:txBody>
      </p:sp>
      <p:pic>
        <p:nvPicPr>
          <p:cNvPr id="259" name="Shape 259"/>
          <p:cNvPicPr preferRelativeResize="0"/>
          <p:nvPr/>
        </p:nvPicPr>
        <p:blipFill rotWithShape="1">
          <a:blip r:embed="rId4">
            <a:alphaModFix/>
          </a:blip>
          <a:srcRect b="0" l="0" r="0" t="0"/>
          <a:stretch/>
        </p:blipFill>
        <p:spPr>
          <a:xfrm>
            <a:off x="6231103" y="189185"/>
            <a:ext cx="5729669" cy="6237889"/>
          </a:xfrm>
          <a:prstGeom prst="rect">
            <a:avLst/>
          </a:prstGeom>
          <a:noFill/>
          <a:ln>
            <a:noFill/>
          </a:ln>
        </p:spPr>
      </p:pic>
      <p:sp>
        <p:nvSpPr>
          <p:cNvPr id="260" name="Shape 260"/>
          <p:cNvSpPr/>
          <p:nvPr/>
        </p:nvSpPr>
        <p:spPr>
          <a:xfrm>
            <a:off x="7861190" y="6428051"/>
            <a:ext cx="2185277"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800" u="sng" cap="none" strike="noStrike">
                <a:solidFill>
                  <a:schemeClr val="hlink"/>
                </a:solidFill>
                <a:latin typeface="arial"/>
                <a:ea typeface="arial"/>
                <a:cs typeface="arial"/>
                <a:sym typeface="arial"/>
                <a:hlinkClick r:id="rId5"/>
              </a:rPr>
              <a:t>www.discovere.org</a:t>
            </a:r>
            <a:r>
              <a:rPr b="0" baseline="0" i="0" lang="en-US" sz="1800" u="none" cap="none" strike="noStrike">
                <a:solidFill>
                  <a:srgbClr val="7D7D7D"/>
                </a:solidFill>
                <a:latin typeface="arial"/>
                <a:ea typeface="arial"/>
                <a:cs typeface="arial"/>
                <a:sym typeface="arial"/>
              </a:rPr>
              <a:t> </a:t>
            </a:r>
          </a:p>
        </p:txBody>
      </p:sp>
      <p:pic>
        <p:nvPicPr>
          <p:cNvPr id="261" name="Shape 261"/>
          <p:cNvPicPr preferRelativeResize="0"/>
          <p:nvPr/>
        </p:nvPicPr>
        <p:blipFill>
          <a:blip r:embed="rId6">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p:nvPr/>
        </p:nvSpPr>
        <p:spPr>
          <a:xfrm>
            <a:off x="8943084" y="2012433"/>
            <a:ext cx="1415772" cy="215443"/>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800" u="sng" cap="none" strike="noStrike">
                <a:solidFill>
                  <a:schemeClr val="hlink"/>
                </a:solidFill>
                <a:latin typeface="arial"/>
                <a:ea typeface="arial"/>
                <a:cs typeface="arial"/>
                <a:sym typeface="arial"/>
                <a:hlinkClick r:id="rId3"/>
              </a:rPr>
              <a:t>images.businessweek.com</a:t>
            </a:r>
          </a:p>
        </p:txBody>
      </p:sp>
      <p:sp>
        <p:nvSpPr>
          <p:cNvPr id="127" name="Shape 127"/>
          <p:cNvSpPr/>
          <p:nvPr/>
        </p:nvSpPr>
        <p:spPr>
          <a:xfrm>
            <a:off x="7516714" y="4167203"/>
            <a:ext cx="1120819" cy="215443"/>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800" u="sng" cap="none" strike="noStrike">
                <a:solidFill>
                  <a:schemeClr val="hlink"/>
                </a:solidFill>
                <a:latin typeface="arial"/>
                <a:ea typeface="arial"/>
                <a:cs typeface="arial"/>
                <a:sym typeface="arial"/>
                <a:hlinkClick r:id="rId4"/>
              </a:rPr>
              <a:t>www.wistatefair.com</a:t>
            </a:r>
          </a:p>
        </p:txBody>
      </p:sp>
      <p:sp>
        <p:nvSpPr>
          <p:cNvPr id="128" name="Shape 128"/>
          <p:cNvSpPr/>
          <p:nvPr/>
        </p:nvSpPr>
        <p:spPr>
          <a:xfrm>
            <a:off x="10030096" y="4249251"/>
            <a:ext cx="1213793" cy="215443"/>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800" u="sng" cap="none" strike="noStrike">
                <a:solidFill>
                  <a:schemeClr val="hlink"/>
                </a:solidFill>
                <a:latin typeface="arial"/>
                <a:ea typeface="arial"/>
                <a:cs typeface="arial"/>
                <a:sym typeface="arial"/>
                <a:hlinkClick r:id="rId5"/>
              </a:rPr>
              <a:t>www.gettyimages.com</a:t>
            </a:r>
          </a:p>
        </p:txBody>
      </p:sp>
      <p:sp>
        <p:nvSpPr>
          <p:cNvPr id="129" name="Shape 129"/>
          <p:cNvSpPr txBox="1"/>
          <p:nvPr>
            <p:ph type="title"/>
          </p:nvPr>
        </p:nvSpPr>
        <p:spPr>
          <a:xfrm>
            <a:off x="137884" y="-76200"/>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What does an engineer do?</a:t>
            </a:r>
          </a:p>
        </p:txBody>
      </p:sp>
      <p:sp>
        <p:nvSpPr>
          <p:cNvPr id="130" name="Shape 130"/>
          <p:cNvSpPr txBox="1"/>
          <p:nvPr>
            <p:ph idx="1" type="body"/>
          </p:nvPr>
        </p:nvSpPr>
        <p:spPr>
          <a:xfrm>
            <a:off x="290286" y="1168400"/>
            <a:ext cx="6894284" cy="5207685"/>
          </a:xfrm>
          <a:prstGeom prst="rect">
            <a:avLst/>
          </a:prstGeom>
          <a:noFill/>
          <a:ln>
            <a:noFill/>
          </a:ln>
        </p:spPr>
        <p:txBody>
          <a:bodyPr anchorCtr="0" anchor="t" bIns="45700" lIns="91425" rIns="91425" tIns="45700">
            <a:noAutofit/>
          </a:bodyPr>
          <a:lstStyle/>
          <a:p>
            <a:pPr indent="-203200" lvl="0" marL="228600" marR="0" rtl="0" algn="l">
              <a:lnSpc>
                <a:spcPct val="90000"/>
              </a:lnSpc>
              <a:spcBef>
                <a:spcPts val="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Solve problems, and shape the future!</a:t>
            </a:r>
          </a:p>
          <a:p>
            <a:pPr indent="-203200" lvl="0" marL="228600" marR="0" rtl="0" algn="l">
              <a:lnSpc>
                <a:spcPct val="90000"/>
              </a:lnSpc>
              <a:spcBef>
                <a:spcPts val="10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Create and design new “things” essential to health, happiness and safety:</a:t>
            </a: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Chemical things – food, medicine, shampoo, fuels…</a:t>
            </a: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Building things – bridges, skyscrapers, roads…</a:t>
            </a: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Technology things – iPods, Cameras, electronic gadgets…</a:t>
            </a: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Fun things – toys, roller coasters, sporting goods...</a:t>
            </a: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Important things – water systems, medical devices and tools…</a:t>
            </a: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Much, much more….</a:t>
            </a:r>
            <a:r>
              <a:rPr b="1" baseline="0" i="0" lang="en-US" sz="2400" u="none" cap="none" strike="noStrike">
                <a:solidFill>
                  <a:schemeClr val="dk1"/>
                </a:solidFill>
                <a:latin typeface="Calibri"/>
                <a:ea typeface="Calibri"/>
                <a:cs typeface="Calibri"/>
                <a:sym typeface="Calibri"/>
              </a:rPr>
              <a:t>the list is endless</a:t>
            </a:r>
          </a:p>
        </p:txBody>
      </p:sp>
      <p:pic>
        <p:nvPicPr>
          <p:cNvPr id="131" name="Shape 131"/>
          <p:cNvPicPr preferRelativeResize="0"/>
          <p:nvPr/>
        </p:nvPicPr>
        <p:blipFill rotWithShape="1">
          <a:blip r:embed="rId6">
            <a:alphaModFix/>
          </a:blip>
          <a:srcRect b="0" l="0" r="0" t="0"/>
          <a:stretch/>
        </p:blipFill>
        <p:spPr>
          <a:xfrm>
            <a:off x="7609567" y="0"/>
            <a:ext cx="4449082" cy="2595297"/>
          </a:xfrm>
          <a:prstGeom prst="rect">
            <a:avLst/>
          </a:prstGeom>
          <a:noFill/>
          <a:ln>
            <a:noFill/>
          </a:ln>
        </p:spPr>
      </p:pic>
      <p:pic>
        <p:nvPicPr>
          <p:cNvPr id="132" name="Shape 132"/>
          <p:cNvPicPr preferRelativeResize="0"/>
          <p:nvPr/>
        </p:nvPicPr>
        <p:blipFill rotWithShape="1">
          <a:blip r:embed="rId7">
            <a:alphaModFix/>
          </a:blip>
          <a:srcRect b="0" l="0" r="0" t="0"/>
          <a:stretch/>
        </p:blipFill>
        <p:spPr>
          <a:xfrm>
            <a:off x="7499350" y="2433322"/>
            <a:ext cx="4362449" cy="1794058"/>
          </a:xfrm>
          <a:prstGeom prst="rect">
            <a:avLst/>
          </a:prstGeom>
          <a:noFill/>
          <a:ln>
            <a:noFill/>
          </a:ln>
        </p:spPr>
      </p:pic>
      <p:pic>
        <p:nvPicPr>
          <p:cNvPr id="133" name="Shape 133"/>
          <p:cNvPicPr preferRelativeResize="0"/>
          <p:nvPr/>
        </p:nvPicPr>
        <p:blipFill rotWithShape="1">
          <a:blip r:embed="rId8">
            <a:alphaModFix/>
          </a:blip>
          <a:srcRect b="0" l="0" r="0" t="0"/>
          <a:stretch/>
        </p:blipFill>
        <p:spPr>
          <a:xfrm>
            <a:off x="7882728" y="4427892"/>
            <a:ext cx="3496471" cy="2324084"/>
          </a:xfrm>
          <a:prstGeom prst="rect">
            <a:avLst/>
          </a:prstGeom>
          <a:noFill/>
          <a:ln>
            <a:noFill/>
          </a:ln>
        </p:spPr>
      </p:pic>
      <p:pic>
        <p:nvPicPr>
          <p:cNvPr id="134" name="Shape 134"/>
          <p:cNvPicPr preferRelativeResize="0"/>
          <p:nvPr/>
        </p:nvPicPr>
        <p:blipFill>
          <a:blip r:embed="rId9">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p:nvPr/>
        </p:nvSpPr>
        <p:spPr>
          <a:xfrm>
            <a:off x="9384517" y="6164512"/>
            <a:ext cx="1516762" cy="215443"/>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800" u="sng" cap="none" strike="noStrike">
                <a:solidFill>
                  <a:schemeClr val="hlink"/>
                </a:solidFill>
                <a:latin typeface="Calibri"/>
                <a:ea typeface="Calibri"/>
                <a:cs typeface="Calibri"/>
                <a:sym typeface="Calibri"/>
                <a:hlinkClick r:id="rId3"/>
              </a:rPr>
              <a:t>www.engineeringmessages.org</a:t>
            </a:r>
            <a:r>
              <a:rPr b="0" baseline="0" i="0" lang="en-US" sz="800" u="none" cap="none" strike="noStrike">
                <a:solidFill>
                  <a:schemeClr val="dk1"/>
                </a:solidFill>
                <a:latin typeface="Calibri"/>
                <a:ea typeface="Calibri"/>
                <a:cs typeface="Calibri"/>
                <a:sym typeface="Calibri"/>
              </a:rPr>
              <a:t> </a:t>
            </a:r>
          </a:p>
        </p:txBody>
      </p:sp>
      <p:pic>
        <p:nvPicPr>
          <p:cNvPr id="141" name="Shape 141"/>
          <p:cNvPicPr preferRelativeResize="0"/>
          <p:nvPr/>
        </p:nvPicPr>
        <p:blipFill rotWithShape="1">
          <a:blip r:embed="rId4">
            <a:alphaModFix/>
          </a:blip>
          <a:srcRect b="0" l="0" r="0" t="0"/>
          <a:stretch/>
        </p:blipFill>
        <p:spPr>
          <a:xfrm>
            <a:off x="7236852" y="965200"/>
            <a:ext cx="4072770" cy="5239024"/>
          </a:xfrm>
          <a:prstGeom prst="rect">
            <a:avLst/>
          </a:prstGeom>
          <a:noFill/>
          <a:ln>
            <a:noFill/>
          </a:ln>
        </p:spPr>
      </p:pic>
      <p:sp>
        <p:nvSpPr>
          <p:cNvPr id="142" name="Shape 142"/>
          <p:cNvSpPr txBox="1"/>
          <p:nvPr>
            <p:ph type="title"/>
          </p:nvPr>
        </p:nvSpPr>
        <p:spPr>
          <a:xfrm>
            <a:off x="100379" y="55813"/>
            <a:ext cx="10515599" cy="999419"/>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How do engineers do this?</a:t>
            </a:r>
          </a:p>
        </p:txBody>
      </p:sp>
      <p:sp>
        <p:nvSpPr>
          <p:cNvPr id="143" name="Shape 143"/>
          <p:cNvSpPr txBox="1"/>
          <p:nvPr>
            <p:ph idx="1" type="body"/>
          </p:nvPr>
        </p:nvSpPr>
        <p:spPr>
          <a:xfrm>
            <a:off x="834380" y="1045056"/>
            <a:ext cx="5951400" cy="4767900"/>
          </a:xfrm>
          <a:prstGeom prst="rect">
            <a:avLst/>
          </a:prstGeom>
          <a:noFill/>
          <a:ln>
            <a:noFill/>
          </a:ln>
        </p:spPr>
        <p:txBody>
          <a:bodyPr anchorCtr="0" anchor="t" bIns="45700" lIns="91425" rIns="91425" tIns="45700">
            <a:noAutofit/>
          </a:bodyPr>
          <a:lstStyle/>
          <a:p>
            <a:pPr indent="-228600" lvl="0" marL="228600" marR="0" rtl="0" algn="l">
              <a:lnSpc>
                <a:spcPct val="80000"/>
              </a:lnSpc>
              <a:spcBef>
                <a:spcPts val="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Help others by solving all sorts of problems.</a:t>
            </a:r>
          </a:p>
          <a:p>
            <a:pPr indent="-228600" lvl="0" marL="228600" marR="0" rtl="0" algn="l">
              <a:lnSpc>
                <a:spcPct val="80000"/>
              </a:lnSpc>
              <a:spcBef>
                <a:spcPts val="100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Use one of their most important tools: their own creativity.</a:t>
            </a:r>
          </a:p>
          <a:p>
            <a:pPr indent="-228600" lvl="0" marL="228600" marR="0" rtl="0" algn="l">
              <a:lnSpc>
                <a:spcPct val="80000"/>
              </a:lnSpc>
              <a:spcBef>
                <a:spcPts val="100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Work in design teams.</a:t>
            </a:r>
          </a:p>
          <a:p>
            <a:pPr indent="-228600" lvl="0" marL="228600" marR="0" rtl="0" algn="l">
              <a:lnSpc>
                <a:spcPct val="80000"/>
              </a:lnSpc>
              <a:spcBef>
                <a:spcPts val="100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Use cool tools such as computers, microscopes, testing machines, etc.</a:t>
            </a:r>
          </a:p>
          <a:p>
            <a:pPr indent="-228600" lvl="0" marL="228600" marR="0" rtl="0" algn="l">
              <a:lnSpc>
                <a:spcPct val="80000"/>
              </a:lnSpc>
              <a:spcBef>
                <a:spcPts val="100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Communicate with lots of people about problems they need solved.</a:t>
            </a:r>
          </a:p>
          <a:p>
            <a:pPr indent="-228600" lvl="0" marL="228600" marR="0" rtl="0" algn="l">
              <a:lnSpc>
                <a:spcPct val="80000"/>
              </a:lnSpc>
              <a:spcBef>
                <a:spcPts val="100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Share ideas and solutions with others through presentations and/or writing.</a:t>
            </a:r>
          </a:p>
        </p:txBody>
      </p:sp>
      <p:pic>
        <p:nvPicPr>
          <p:cNvPr id="144" name="Shape 144"/>
          <p:cNvPicPr preferRelativeResize="0"/>
          <p:nvPr/>
        </p:nvPicPr>
        <p:blipFill>
          <a:blip r:embed="rId5">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128336" y="839345"/>
            <a:ext cx="11806988" cy="1812757"/>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alibri"/>
              <a:buNone/>
            </a:pPr>
            <a:r>
              <a:rPr b="0" baseline="0" i="0" lang="en-US" sz="3950" u="none" cap="none" strike="noStrike">
                <a:solidFill>
                  <a:schemeClr val="dk1"/>
                </a:solidFill>
                <a:latin typeface="Calibri"/>
                <a:ea typeface="Calibri"/>
                <a:cs typeface="Calibri"/>
                <a:sym typeface="Calibri"/>
              </a:rPr>
              <a:t>Today you will be a civil engineer – You will design, build and test a product to protect the building from lava!</a:t>
            </a:r>
          </a:p>
        </p:txBody>
      </p:sp>
      <p:sp>
        <p:nvSpPr>
          <p:cNvPr id="151" name="Shape 151"/>
          <p:cNvSpPr txBox="1"/>
          <p:nvPr>
            <p:ph idx="1" type="body"/>
          </p:nvPr>
        </p:nvSpPr>
        <p:spPr>
          <a:xfrm>
            <a:off x="838200" y="2734425"/>
            <a:ext cx="10515599" cy="4123574"/>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Watch Video!</a:t>
            </a: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https://www.youtube.com/watch?v=UK--hvgP2uY</a:t>
            </a:r>
          </a:p>
          <a:p>
            <a:pPr indent="-50800" lvl="0" marL="228600" marR="0" rtl="0" algn="l">
              <a:lnSpc>
                <a:spcPct val="90000"/>
              </a:lnSpc>
              <a:spcBef>
                <a:spcPts val="1000"/>
              </a:spcBef>
              <a:buClr>
                <a:schemeClr val="dk1"/>
              </a:buClr>
              <a:buFont typeface="Arial"/>
              <a:buNone/>
            </a:pPr>
            <a:r>
              <a:t/>
            </a:r>
            <a:endParaRPr b="0" baseline="0" i="0" sz="2800" u="none" cap="none" strike="noStrike">
              <a:solidFill>
                <a:schemeClr val="dk1"/>
              </a:solidFill>
              <a:latin typeface="Calibri"/>
              <a:ea typeface="Calibri"/>
              <a:cs typeface="Calibri"/>
              <a:sym typeface="Calibri"/>
            </a:endParaRPr>
          </a:p>
        </p:txBody>
      </p:sp>
      <p:sp>
        <p:nvSpPr>
          <p:cNvPr id="152" name="Shape 152"/>
          <p:cNvSpPr txBox="1"/>
          <p:nvPr/>
        </p:nvSpPr>
        <p:spPr>
          <a:xfrm>
            <a:off x="151180" y="106613"/>
            <a:ext cx="10515599" cy="999419"/>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Engineering a Better World</a:t>
            </a:r>
          </a:p>
        </p:txBody>
      </p:sp>
      <p:pic>
        <p:nvPicPr>
          <p:cNvPr id="153" name="Shape 153"/>
          <p:cNvPicPr preferRelativeResize="0"/>
          <p:nvPr/>
        </p:nvPicPr>
        <p:blipFill>
          <a:blip r:embed="rId3">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idx="1" type="body"/>
          </p:nvPr>
        </p:nvSpPr>
        <p:spPr>
          <a:xfrm>
            <a:off x="671285" y="1542144"/>
            <a:ext cx="10740571" cy="4118430"/>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buClr>
                <a:schemeClr val="dk1"/>
              </a:buClr>
              <a:buSzPct val="100000"/>
              <a:buFont typeface="Arial"/>
              <a:buChar char="•"/>
            </a:pPr>
            <a:r>
              <a:rPr b="0" baseline="0" i="0" lang="en-US" sz="3600" u="none" cap="none" strike="noStrike">
                <a:solidFill>
                  <a:schemeClr val="dk1"/>
                </a:solidFill>
                <a:latin typeface="Calibri"/>
                <a:ea typeface="Calibri"/>
                <a:cs typeface="Calibri"/>
                <a:sym typeface="Calibri"/>
              </a:rPr>
              <a:t>Mount St. Helens is erupting shortly. </a:t>
            </a:r>
          </a:p>
          <a:p>
            <a:pPr indent="0" lvl="0" marL="0" marR="0" rtl="0" algn="l">
              <a:lnSpc>
                <a:spcPct val="90000"/>
              </a:lnSpc>
              <a:spcBef>
                <a:spcPts val="1000"/>
              </a:spcBef>
              <a:buClr>
                <a:schemeClr val="dk1"/>
              </a:buClr>
              <a:buFont typeface="Arial"/>
              <a:buNone/>
            </a:pPr>
            <a:r>
              <a:t/>
            </a:r>
            <a:endParaRPr b="0" baseline="0" i="0" sz="36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buClr>
                <a:schemeClr val="dk1"/>
              </a:buClr>
              <a:buSzPct val="100000"/>
              <a:buFont typeface="Arial"/>
              <a:buChar char="•"/>
            </a:pPr>
            <a:r>
              <a:rPr b="0" baseline="0" i="0" lang="en-US" sz="3600" u="none" cap="none" strike="noStrike">
                <a:solidFill>
                  <a:schemeClr val="dk1"/>
                </a:solidFill>
                <a:latin typeface="Calibri"/>
                <a:ea typeface="Calibri"/>
                <a:cs typeface="Calibri"/>
                <a:sym typeface="Calibri"/>
              </a:rPr>
              <a:t>Buildings will be destroyed if action is not taken quickly to protect them. </a:t>
            </a:r>
          </a:p>
        </p:txBody>
      </p:sp>
      <p:sp>
        <p:nvSpPr>
          <p:cNvPr id="160" name="Shape 160"/>
          <p:cNvSpPr txBox="1"/>
          <p:nvPr/>
        </p:nvSpPr>
        <p:spPr>
          <a:xfrm>
            <a:off x="204475" y="282340"/>
            <a:ext cx="10515599" cy="10410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Engineering Design Problem</a:t>
            </a:r>
            <a:br>
              <a:rPr b="1" baseline="0" i="0" lang="en-US" sz="4400" u="none" cap="none" strike="noStrike">
                <a:solidFill>
                  <a:schemeClr val="dk1"/>
                </a:solidFill>
                <a:latin typeface="Calibri"/>
                <a:ea typeface="Calibri"/>
                <a:cs typeface="Calibri"/>
                <a:sym typeface="Calibri"/>
              </a:rPr>
            </a:br>
          </a:p>
        </p:txBody>
      </p:sp>
      <p:pic>
        <p:nvPicPr>
          <p:cNvPr id="161" name="Shape 161"/>
          <p:cNvPicPr preferRelativeResize="0"/>
          <p:nvPr/>
        </p:nvPicPr>
        <p:blipFill>
          <a:blip r:embed="rId3">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idx="1" type="body"/>
          </p:nvPr>
        </p:nvSpPr>
        <p:spPr>
          <a:xfrm>
            <a:off x="471714" y="1542140"/>
            <a:ext cx="11121570" cy="3955148"/>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buClr>
                <a:schemeClr val="dk1"/>
              </a:buClr>
              <a:buSzPct val="100000"/>
              <a:buFont typeface="Arial"/>
              <a:buChar char="•"/>
            </a:pPr>
            <a:r>
              <a:rPr b="0" baseline="0" i="0" lang="en-US" sz="3600" u="none" cap="none" strike="noStrike">
                <a:solidFill>
                  <a:schemeClr val="dk1"/>
                </a:solidFill>
                <a:latin typeface="Calibri"/>
                <a:ea typeface="Calibri"/>
                <a:cs typeface="Calibri"/>
                <a:sym typeface="Calibri"/>
              </a:rPr>
              <a:t>Your team’s challenge is to create a structure that will save the surrounding buildings before the lava places the civilians in danger. </a:t>
            </a:r>
          </a:p>
          <a:p>
            <a:pPr indent="0" lvl="0" marL="0" marR="0" rtl="0" algn="l">
              <a:lnSpc>
                <a:spcPct val="90000"/>
              </a:lnSpc>
              <a:spcBef>
                <a:spcPts val="1000"/>
              </a:spcBef>
              <a:buClr>
                <a:schemeClr val="dk1"/>
              </a:buClr>
              <a:buFont typeface="Arial"/>
              <a:buNone/>
            </a:pPr>
            <a:r>
              <a:t/>
            </a:r>
            <a:endParaRPr b="0" baseline="0" i="0" sz="36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buClr>
                <a:schemeClr val="dk1"/>
              </a:buClr>
              <a:buSzPct val="100000"/>
              <a:buFont typeface="Arial"/>
              <a:buChar char="•"/>
            </a:pPr>
            <a:r>
              <a:rPr b="0" baseline="0" i="0" lang="en-US" sz="3600" u="none" cap="none" strike="noStrike">
                <a:solidFill>
                  <a:schemeClr val="dk1"/>
                </a:solidFill>
                <a:latin typeface="Calibri"/>
                <a:ea typeface="Calibri"/>
                <a:cs typeface="Calibri"/>
                <a:sym typeface="Calibri"/>
              </a:rPr>
              <a:t>You have around 15 minutes to complete the task and save the building from the flow. </a:t>
            </a:r>
          </a:p>
          <a:p>
            <a:pPr indent="-50800" lvl="0" marL="228600" marR="0" rtl="0" algn="l">
              <a:lnSpc>
                <a:spcPct val="90000"/>
              </a:lnSpc>
              <a:spcBef>
                <a:spcPts val="1000"/>
              </a:spcBef>
              <a:buClr>
                <a:schemeClr val="dk1"/>
              </a:buClr>
              <a:buFont typeface="Arial"/>
              <a:buNone/>
            </a:pPr>
            <a:r>
              <a:t/>
            </a:r>
            <a:endParaRPr b="0" baseline="0" i="0" sz="2800" u="none" cap="none" strike="noStrike">
              <a:solidFill>
                <a:schemeClr val="dk1"/>
              </a:solidFill>
              <a:latin typeface="Calibri"/>
              <a:ea typeface="Calibri"/>
              <a:cs typeface="Calibri"/>
              <a:sym typeface="Calibri"/>
            </a:endParaRPr>
          </a:p>
        </p:txBody>
      </p:sp>
      <p:sp>
        <p:nvSpPr>
          <p:cNvPr id="168" name="Shape 168"/>
          <p:cNvSpPr txBox="1"/>
          <p:nvPr/>
        </p:nvSpPr>
        <p:spPr>
          <a:xfrm>
            <a:off x="153675" y="307740"/>
            <a:ext cx="10515599" cy="784458"/>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Engineering Design Challenge</a:t>
            </a:r>
            <a:br>
              <a:rPr b="1" baseline="0" i="0" lang="en-US" sz="4400" u="none" cap="none" strike="noStrike">
                <a:solidFill>
                  <a:schemeClr val="dk1"/>
                </a:solidFill>
                <a:latin typeface="Calibri"/>
                <a:ea typeface="Calibri"/>
                <a:cs typeface="Calibri"/>
                <a:sym typeface="Calibri"/>
              </a:rPr>
            </a:br>
          </a:p>
        </p:txBody>
      </p:sp>
      <p:pic>
        <p:nvPicPr>
          <p:cNvPr id="169" name="Shape 169"/>
          <p:cNvPicPr preferRelativeResize="0"/>
          <p:nvPr/>
        </p:nvPicPr>
        <p:blipFill>
          <a:blip r:embed="rId3">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buClr>
                <a:schemeClr val="dk1"/>
              </a:buClr>
              <a:buSzPct val="100000"/>
              <a:buFont typeface="Arial"/>
              <a:buChar char="•"/>
            </a:pPr>
            <a:r>
              <a:rPr b="0" baseline="0" i="0" lang="en-US" sz="4400" u="none" cap="none" strike="noStrike">
                <a:solidFill>
                  <a:schemeClr val="dk1"/>
                </a:solidFill>
                <a:latin typeface="Calibri"/>
                <a:ea typeface="Calibri"/>
                <a:cs typeface="Calibri"/>
                <a:sym typeface="Calibri"/>
              </a:rPr>
              <a:t>Build a design that protects the building.</a:t>
            </a:r>
          </a:p>
          <a:p>
            <a:pPr indent="-228600" lvl="0" marL="228600" marR="0" rtl="0" algn="l">
              <a:lnSpc>
                <a:spcPct val="90000"/>
              </a:lnSpc>
              <a:spcBef>
                <a:spcPts val="1000"/>
              </a:spcBef>
              <a:buClr>
                <a:schemeClr val="dk1"/>
              </a:buClr>
              <a:buSzPct val="100000"/>
              <a:buFont typeface="Arial"/>
              <a:buChar char="•"/>
            </a:pPr>
            <a:r>
              <a:rPr b="0" baseline="0" i="0" lang="en-US" sz="4400" u="none" cap="none" strike="noStrike">
                <a:solidFill>
                  <a:schemeClr val="dk1"/>
                </a:solidFill>
                <a:latin typeface="Calibri"/>
                <a:ea typeface="Calibri"/>
                <a:cs typeface="Calibri"/>
                <a:sym typeface="Calibri"/>
              </a:rPr>
              <a:t>Must be built in time given.</a:t>
            </a:r>
          </a:p>
          <a:p>
            <a:pPr indent="-228600" lvl="0" marL="228600" marR="0" rtl="0" algn="l">
              <a:lnSpc>
                <a:spcPct val="90000"/>
              </a:lnSpc>
              <a:spcBef>
                <a:spcPts val="1000"/>
              </a:spcBef>
              <a:buClr>
                <a:schemeClr val="dk1"/>
              </a:buClr>
              <a:buSzPct val="100000"/>
              <a:buFont typeface="Arial"/>
              <a:buChar char="•"/>
            </a:pPr>
            <a:r>
              <a:rPr b="0" baseline="0" i="0" lang="en-US" sz="4400" u="none" cap="none" strike="noStrike">
                <a:solidFill>
                  <a:schemeClr val="dk1"/>
                </a:solidFill>
                <a:latin typeface="Calibri"/>
                <a:ea typeface="Calibri"/>
                <a:cs typeface="Calibri"/>
                <a:sym typeface="Calibri"/>
              </a:rPr>
              <a:t>Can only use materials provided and within limits given.</a:t>
            </a:r>
          </a:p>
          <a:p>
            <a:pPr indent="-228600" lvl="0" marL="228600" marR="0" rtl="0" algn="l">
              <a:lnSpc>
                <a:spcPct val="90000"/>
              </a:lnSpc>
              <a:spcBef>
                <a:spcPts val="1000"/>
              </a:spcBef>
              <a:buClr>
                <a:schemeClr val="dk1"/>
              </a:buClr>
              <a:buSzPct val="100000"/>
              <a:buFont typeface="Arial"/>
              <a:buChar char="•"/>
            </a:pPr>
            <a:r>
              <a:rPr b="0" baseline="0" i="0" lang="en-US" sz="4400" u="none" cap="none" strike="noStrike">
                <a:solidFill>
                  <a:schemeClr val="dk1"/>
                </a:solidFill>
                <a:latin typeface="Calibri"/>
                <a:ea typeface="Calibri"/>
                <a:cs typeface="Calibri"/>
                <a:sym typeface="Calibri"/>
              </a:rPr>
              <a:t>Have fun!!</a:t>
            </a:r>
          </a:p>
          <a:p>
            <a:pPr indent="50800" lvl="0" marL="228600" marR="0" rtl="0" algn="l">
              <a:lnSpc>
                <a:spcPct val="90000"/>
              </a:lnSpc>
              <a:spcBef>
                <a:spcPts val="1000"/>
              </a:spcBef>
              <a:buClr>
                <a:schemeClr val="dk1"/>
              </a:buClr>
              <a:buFont typeface="Arial"/>
              <a:buNone/>
            </a:pPr>
            <a:r>
              <a:t/>
            </a:r>
            <a:endParaRPr b="0" baseline="0" i="0" sz="4400" u="none" cap="none" strike="noStrike">
              <a:solidFill>
                <a:schemeClr val="dk1"/>
              </a:solidFill>
              <a:latin typeface="Calibri"/>
              <a:ea typeface="Calibri"/>
              <a:cs typeface="Calibri"/>
              <a:sym typeface="Calibri"/>
            </a:endParaRPr>
          </a:p>
        </p:txBody>
      </p:sp>
      <p:sp>
        <p:nvSpPr>
          <p:cNvPr id="176" name="Shape 176"/>
          <p:cNvSpPr txBox="1"/>
          <p:nvPr>
            <p:ph type="title"/>
          </p:nvPr>
        </p:nvSpPr>
        <p:spPr>
          <a:xfrm>
            <a:off x="187126" y="39570"/>
            <a:ext cx="11181346" cy="1024408"/>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Design Goals</a:t>
            </a:r>
          </a:p>
        </p:txBody>
      </p:sp>
      <p:pic>
        <p:nvPicPr>
          <p:cNvPr id="177" name="Shape 177"/>
          <p:cNvPicPr preferRelativeResize="0"/>
          <p:nvPr/>
        </p:nvPicPr>
        <p:blipFill>
          <a:blip r:embed="rId3">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pic>
        <p:nvPicPr>
          <p:cNvPr id="183" name="Shape 183"/>
          <p:cNvPicPr preferRelativeResize="0"/>
          <p:nvPr/>
        </p:nvPicPr>
        <p:blipFill rotWithShape="1">
          <a:blip r:embed="rId3">
            <a:alphaModFix/>
          </a:blip>
          <a:srcRect b="0" l="0" r="0" t="0"/>
          <a:stretch/>
        </p:blipFill>
        <p:spPr>
          <a:xfrm>
            <a:off x="6501119" y="1526108"/>
            <a:ext cx="1975103" cy="1481327"/>
          </a:xfrm>
          <a:prstGeom prst="rect">
            <a:avLst/>
          </a:prstGeom>
          <a:noFill/>
          <a:ln>
            <a:noFill/>
          </a:ln>
        </p:spPr>
      </p:pic>
      <p:pic>
        <p:nvPicPr>
          <p:cNvPr id="184" name="Shape 184"/>
          <p:cNvPicPr preferRelativeResize="0"/>
          <p:nvPr/>
        </p:nvPicPr>
        <p:blipFill rotWithShape="1">
          <a:blip r:embed="rId4">
            <a:alphaModFix/>
          </a:blip>
          <a:srcRect b="0" l="0" r="0" t="0"/>
          <a:stretch/>
        </p:blipFill>
        <p:spPr>
          <a:xfrm>
            <a:off x="307975" y="1526108"/>
            <a:ext cx="1975103" cy="1481327"/>
          </a:xfrm>
          <a:prstGeom prst="rect">
            <a:avLst/>
          </a:prstGeom>
          <a:noFill/>
          <a:ln>
            <a:noFill/>
          </a:ln>
        </p:spPr>
      </p:pic>
      <p:pic>
        <p:nvPicPr>
          <p:cNvPr id="185" name="Shape 185"/>
          <p:cNvPicPr preferRelativeResize="0"/>
          <p:nvPr/>
        </p:nvPicPr>
        <p:blipFill rotWithShape="1">
          <a:blip r:embed="rId5">
            <a:alphaModFix/>
          </a:blip>
          <a:srcRect b="0" l="0" r="0" t="0"/>
          <a:stretch/>
        </p:blipFill>
        <p:spPr>
          <a:xfrm>
            <a:off x="3754098" y="3188541"/>
            <a:ext cx="1975103" cy="1481327"/>
          </a:xfrm>
          <a:prstGeom prst="rect">
            <a:avLst/>
          </a:prstGeom>
          <a:noFill/>
          <a:ln>
            <a:noFill/>
          </a:ln>
        </p:spPr>
      </p:pic>
      <p:pic>
        <p:nvPicPr>
          <p:cNvPr id="186" name="Shape 186"/>
          <p:cNvPicPr preferRelativeResize="0"/>
          <p:nvPr/>
        </p:nvPicPr>
        <p:blipFill rotWithShape="1">
          <a:blip r:embed="rId6">
            <a:alphaModFix/>
          </a:blip>
          <a:srcRect b="0" l="0" r="0" t="0"/>
          <a:stretch/>
        </p:blipFill>
        <p:spPr>
          <a:xfrm>
            <a:off x="3449898" y="1526108"/>
            <a:ext cx="1975103" cy="1481327"/>
          </a:xfrm>
          <a:prstGeom prst="rect">
            <a:avLst/>
          </a:prstGeom>
          <a:noFill/>
          <a:ln>
            <a:noFill/>
          </a:ln>
        </p:spPr>
      </p:pic>
      <p:sp>
        <p:nvSpPr>
          <p:cNvPr id="187" name="Shape 187"/>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pic>
        <p:nvPicPr>
          <p:cNvPr id="188" name="Shape 188"/>
          <p:cNvPicPr preferRelativeResize="0"/>
          <p:nvPr/>
        </p:nvPicPr>
        <p:blipFill rotWithShape="1">
          <a:blip r:embed="rId7">
            <a:alphaModFix/>
          </a:blip>
          <a:srcRect b="0" l="0" r="0" t="0"/>
          <a:stretch/>
        </p:blipFill>
        <p:spPr>
          <a:xfrm>
            <a:off x="9238013" y="1475536"/>
            <a:ext cx="1481327" cy="1481327"/>
          </a:xfrm>
          <a:prstGeom prst="rect">
            <a:avLst/>
          </a:prstGeom>
          <a:noFill/>
          <a:ln>
            <a:noFill/>
          </a:ln>
        </p:spPr>
      </p:pic>
      <p:pic>
        <p:nvPicPr>
          <p:cNvPr id="189" name="Shape 189"/>
          <p:cNvPicPr preferRelativeResize="0"/>
          <p:nvPr/>
        </p:nvPicPr>
        <p:blipFill rotWithShape="1">
          <a:blip r:embed="rId8">
            <a:alphaModFix/>
          </a:blip>
          <a:srcRect b="0" l="0" r="0" t="0"/>
          <a:stretch/>
        </p:blipFill>
        <p:spPr>
          <a:xfrm>
            <a:off x="5314855" y="4967469"/>
            <a:ext cx="1975103" cy="1481327"/>
          </a:xfrm>
          <a:prstGeom prst="rect">
            <a:avLst/>
          </a:prstGeom>
          <a:noFill/>
          <a:ln>
            <a:noFill/>
          </a:ln>
        </p:spPr>
      </p:pic>
      <p:pic>
        <p:nvPicPr>
          <p:cNvPr id="190" name="Shape 190"/>
          <p:cNvPicPr preferRelativeResize="0"/>
          <p:nvPr/>
        </p:nvPicPr>
        <p:blipFill rotWithShape="1">
          <a:blip r:embed="rId9">
            <a:alphaModFix/>
          </a:blip>
          <a:srcRect b="0" l="0" r="0" t="0"/>
          <a:stretch/>
        </p:blipFill>
        <p:spPr>
          <a:xfrm>
            <a:off x="9409985" y="3320237"/>
            <a:ext cx="1975103" cy="1481327"/>
          </a:xfrm>
          <a:prstGeom prst="rect">
            <a:avLst/>
          </a:prstGeom>
          <a:noFill/>
          <a:ln>
            <a:noFill/>
          </a:ln>
        </p:spPr>
      </p:pic>
      <p:pic>
        <p:nvPicPr>
          <p:cNvPr id="191" name="Shape 191"/>
          <p:cNvPicPr preferRelativeResize="0"/>
          <p:nvPr/>
        </p:nvPicPr>
        <p:blipFill rotWithShape="1">
          <a:blip r:embed="rId10">
            <a:alphaModFix/>
          </a:blip>
          <a:srcRect b="0" l="0" r="0" t="0"/>
          <a:stretch/>
        </p:blipFill>
        <p:spPr>
          <a:xfrm>
            <a:off x="2462347" y="4967469"/>
            <a:ext cx="1975103" cy="1481327"/>
          </a:xfrm>
          <a:prstGeom prst="rect">
            <a:avLst/>
          </a:prstGeom>
          <a:noFill/>
          <a:ln>
            <a:noFill/>
          </a:ln>
        </p:spPr>
      </p:pic>
      <p:pic>
        <p:nvPicPr>
          <p:cNvPr id="192" name="Shape 192"/>
          <p:cNvPicPr preferRelativeResize="0"/>
          <p:nvPr/>
        </p:nvPicPr>
        <p:blipFill rotWithShape="1">
          <a:blip r:embed="rId11">
            <a:alphaModFix/>
          </a:blip>
          <a:srcRect b="0" l="0" r="0" t="0"/>
          <a:stretch/>
        </p:blipFill>
        <p:spPr>
          <a:xfrm>
            <a:off x="8744236" y="5141687"/>
            <a:ext cx="1975103" cy="1481327"/>
          </a:xfrm>
          <a:prstGeom prst="rect">
            <a:avLst/>
          </a:prstGeom>
          <a:noFill/>
          <a:ln>
            <a:noFill/>
          </a:ln>
        </p:spPr>
      </p:pic>
      <p:pic>
        <p:nvPicPr>
          <p:cNvPr id="193" name="Shape 193"/>
          <p:cNvPicPr preferRelativeResize="0"/>
          <p:nvPr/>
        </p:nvPicPr>
        <p:blipFill rotWithShape="1">
          <a:blip r:embed="rId12">
            <a:alphaModFix/>
          </a:blip>
          <a:srcRect b="0" l="0" r="0" t="0"/>
          <a:stretch/>
        </p:blipFill>
        <p:spPr>
          <a:xfrm>
            <a:off x="6628863" y="3320237"/>
            <a:ext cx="1975103" cy="1481327"/>
          </a:xfrm>
          <a:prstGeom prst="rect">
            <a:avLst/>
          </a:prstGeom>
          <a:noFill/>
          <a:ln>
            <a:noFill/>
          </a:ln>
        </p:spPr>
      </p:pic>
      <p:pic>
        <p:nvPicPr>
          <p:cNvPr id="194" name="Shape 194"/>
          <p:cNvPicPr preferRelativeResize="0"/>
          <p:nvPr/>
        </p:nvPicPr>
        <p:blipFill rotWithShape="1">
          <a:blip r:embed="rId13">
            <a:alphaModFix/>
          </a:blip>
          <a:srcRect b="0" l="0" r="0" t="0"/>
          <a:stretch/>
        </p:blipFill>
        <p:spPr>
          <a:xfrm>
            <a:off x="758350" y="3320237"/>
            <a:ext cx="1975103" cy="1481327"/>
          </a:xfrm>
          <a:prstGeom prst="rect">
            <a:avLst/>
          </a:prstGeom>
          <a:noFill/>
          <a:ln>
            <a:noFill/>
          </a:ln>
        </p:spPr>
      </p:pic>
      <p:sp>
        <p:nvSpPr>
          <p:cNvPr id="195" name="Shape 195"/>
          <p:cNvSpPr/>
          <p:nvPr/>
        </p:nvSpPr>
        <p:spPr>
          <a:xfrm>
            <a:off x="10183617" y="2288466"/>
            <a:ext cx="535723" cy="923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5400" u="none" cap="none" strike="noStrike">
                <a:solidFill>
                  <a:srgbClr val="515151"/>
                </a:solidFill>
                <a:latin typeface="Calibri"/>
                <a:ea typeface="Calibri"/>
                <a:cs typeface="Calibri"/>
                <a:sym typeface="Calibri"/>
              </a:rPr>
              <a:t>1</a:t>
            </a:r>
          </a:p>
        </p:txBody>
      </p:sp>
      <p:sp>
        <p:nvSpPr>
          <p:cNvPr id="196" name="Shape 196"/>
          <p:cNvSpPr/>
          <p:nvPr/>
        </p:nvSpPr>
        <p:spPr>
          <a:xfrm>
            <a:off x="7940500" y="2248236"/>
            <a:ext cx="535723" cy="923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5400" u="none" cap="none" strike="noStrike">
                <a:solidFill>
                  <a:srgbClr val="515151"/>
                </a:solidFill>
                <a:latin typeface="Calibri"/>
                <a:ea typeface="Calibri"/>
                <a:cs typeface="Calibri"/>
                <a:sym typeface="Calibri"/>
              </a:rPr>
              <a:t>4</a:t>
            </a:r>
          </a:p>
        </p:txBody>
      </p:sp>
      <p:sp>
        <p:nvSpPr>
          <p:cNvPr id="197" name="Shape 197"/>
          <p:cNvSpPr/>
          <p:nvPr/>
        </p:nvSpPr>
        <p:spPr>
          <a:xfrm>
            <a:off x="4870537" y="2209000"/>
            <a:ext cx="535723" cy="923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5400" u="none" cap="none" strike="noStrike">
                <a:solidFill>
                  <a:srgbClr val="515151"/>
                </a:solidFill>
                <a:latin typeface="Calibri"/>
                <a:ea typeface="Calibri"/>
                <a:cs typeface="Calibri"/>
                <a:sym typeface="Calibri"/>
              </a:rPr>
              <a:t>8</a:t>
            </a:r>
          </a:p>
        </p:txBody>
      </p:sp>
      <p:sp>
        <p:nvSpPr>
          <p:cNvPr id="198" name="Shape 198"/>
          <p:cNvSpPr/>
          <p:nvPr/>
        </p:nvSpPr>
        <p:spPr>
          <a:xfrm>
            <a:off x="1438778" y="2208239"/>
            <a:ext cx="1152880" cy="923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5400" u="none" cap="none" strike="noStrike">
                <a:solidFill>
                  <a:srgbClr val="515151"/>
                </a:solidFill>
                <a:latin typeface="Calibri"/>
                <a:ea typeface="Calibri"/>
                <a:cs typeface="Calibri"/>
                <a:sym typeface="Calibri"/>
              </a:rPr>
              <a:t>1 ft</a:t>
            </a:r>
          </a:p>
        </p:txBody>
      </p:sp>
      <p:sp>
        <p:nvSpPr>
          <p:cNvPr id="199" name="Shape 199"/>
          <p:cNvSpPr/>
          <p:nvPr/>
        </p:nvSpPr>
        <p:spPr>
          <a:xfrm>
            <a:off x="2018957" y="4020317"/>
            <a:ext cx="886781" cy="923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5400" u="none" cap="none" strike="noStrike">
                <a:solidFill>
                  <a:srgbClr val="515151"/>
                </a:solidFill>
                <a:latin typeface="Calibri"/>
                <a:ea typeface="Calibri"/>
                <a:cs typeface="Calibri"/>
                <a:sym typeface="Calibri"/>
              </a:rPr>
              <a:t>10</a:t>
            </a:r>
          </a:p>
        </p:txBody>
      </p:sp>
      <p:sp>
        <p:nvSpPr>
          <p:cNvPr id="200" name="Shape 200"/>
          <p:cNvSpPr/>
          <p:nvPr/>
        </p:nvSpPr>
        <p:spPr>
          <a:xfrm>
            <a:off x="8069974" y="4026005"/>
            <a:ext cx="535723" cy="923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5400" u="none" cap="none" strike="noStrike">
                <a:solidFill>
                  <a:srgbClr val="515151"/>
                </a:solidFill>
                <a:latin typeface="Calibri"/>
                <a:ea typeface="Calibri"/>
                <a:cs typeface="Calibri"/>
                <a:sym typeface="Calibri"/>
              </a:rPr>
              <a:t>5</a:t>
            </a:r>
          </a:p>
        </p:txBody>
      </p:sp>
      <p:sp>
        <p:nvSpPr>
          <p:cNvPr id="201" name="Shape 201"/>
          <p:cNvSpPr/>
          <p:nvPr/>
        </p:nvSpPr>
        <p:spPr>
          <a:xfrm>
            <a:off x="4875326" y="3885062"/>
            <a:ext cx="1234632" cy="923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5400" u="none" cap="none" strike="noStrike">
                <a:solidFill>
                  <a:srgbClr val="515151"/>
                </a:solidFill>
                <a:latin typeface="Calibri"/>
                <a:ea typeface="Calibri"/>
                <a:cs typeface="Calibri"/>
                <a:sym typeface="Calibri"/>
              </a:rPr>
              <a:t>4 in</a:t>
            </a:r>
          </a:p>
        </p:txBody>
      </p:sp>
      <p:sp>
        <p:nvSpPr>
          <p:cNvPr id="202" name="Shape 202"/>
          <p:cNvSpPr/>
          <p:nvPr/>
        </p:nvSpPr>
        <p:spPr>
          <a:xfrm>
            <a:off x="10524757" y="4038600"/>
            <a:ext cx="1184941" cy="923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5400" u="none" cap="none" strike="noStrike">
                <a:solidFill>
                  <a:srgbClr val="515151"/>
                </a:solidFill>
                <a:latin typeface="Calibri"/>
                <a:ea typeface="Calibri"/>
                <a:cs typeface="Calibri"/>
                <a:sym typeface="Calibri"/>
              </a:rPr>
              <a:t>1/2</a:t>
            </a:r>
          </a:p>
        </p:txBody>
      </p:sp>
      <p:sp>
        <p:nvSpPr>
          <p:cNvPr id="203" name="Shape 203"/>
          <p:cNvSpPr/>
          <p:nvPr/>
        </p:nvSpPr>
        <p:spPr>
          <a:xfrm>
            <a:off x="9834163" y="5882351"/>
            <a:ext cx="1234632" cy="923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5400" u="none" cap="none" strike="noStrike">
                <a:solidFill>
                  <a:srgbClr val="515151"/>
                </a:solidFill>
                <a:latin typeface="Calibri"/>
                <a:ea typeface="Calibri"/>
                <a:cs typeface="Calibri"/>
                <a:sym typeface="Calibri"/>
              </a:rPr>
              <a:t>3 in</a:t>
            </a:r>
          </a:p>
        </p:txBody>
      </p:sp>
      <p:sp>
        <p:nvSpPr>
          <p:cNvPr id="204" name="Shape 204"/>
          <p:cNvSpPr/>
          <p:nvPr/>
        </p:nvSpPr>
        <p:spPr>
          <a:xfrm>
            <a:off x="6754235" y="5699685"/>
            <a:ext cx="535723" cy="923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5400" u="none" cap="none" strike="noStrike">
                <a:solidFill>
                  <a:srgbClr val="515151"/>
                </a:solidFill>
                <a:latin typeface="Calibri"/>
                <a:ea typeface="Calibri"/>
                <a:cs typeface="Calibri"/>
                <a:sym typeface="Calibri"/>
              </a:rPr>
              <a:t>1</a:t>
            </a:r>
          </a:p>
        </p:txBody>
      </p:sp>
      <p:sp>
        <p:nvSpPr>
          <p:cNvPr id="205" name="Shape 205"/>
          <p:cNvSpPr/>
          <p:nvPr/>
        </p:nvSpPr>
        <p:spPr>
          <a:xfrm>
            <a:off x="3577119" y="5708132"/>
            <a:ext cx="1184941" cy="923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5400" u="none" cap="none" strike="noStrike">
                <a:solidFill>
                  <a:srgbClr val="515151"/>
                </a:solidFill>
                <a:latin typeface="Calibri"/>
                <a:ea typeface="Calibri"/>
                <a:cs typeface="Calibri"/>
                <a:sym typeface="Calibri"/>
              </a:rPr>
              <a:t>1/8</a:t>
            </a:r>
          </a:p>
        </p:txBody>
      </p:sp>
      <p:sp>
        <p:nvSpPr>
          <p:cNvPr id="206" name="Shape 206"/>
          <p:cNvSpPr txBox="1"/>
          <p:nvPr>
            <p:ph type="title"/>
          </p:nvPr>
        </p:nvSpPr>
        <p:spPr>
          <a:xfrm>
            <a:off x="280673" y="102034"/>
            <a:ext cx="10515599" cy="1013243"/>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Materials</a:t>
            </a:r>
          </a:p>
        </p:txBody>
      </p:sp>
      <p:pic>
        <p:nvPicPr>
          <p:cNvPr id="207" name="Shape 207"/>
          <p:cNvPicPr preferRelativeResize="0"/>
          <p:nvPr/>
        </p:nvPicPr>
        <p:blipFill>
          <a:blip r:embed="rId14">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idx="1" type="body"/>
          </p:nvPr>
        </p:nvSpPr>
        <p:spPr>
          <a:xfrm>
            <a:off x="838200" y="1137814"/>
            <a:ext cx="10515599" cy="4486199"/>
          </a:xfrm>
          <a:prstGeom prst="rect">
            <a:avLst/>
          </a:prstGeom>
          <a:noFill/>
          <a:ln>
            <a:noFill/>
          </a:ln>
        </p:spPr>
        <p:txBody>
          <a:bodyPr anchorCtr="0" anchor="t" bIns="45700" lIns="91425" rIns="91425" tIns="45700">
            <a:noAutofit/>
          </a:bodyPr>
          <a:lstStyle/>
          <a:p>
            <a:pPr indent="-228600" lvl="0" marL="228600" marR="0" rtl="0" algn="l">
              <a:lnSpc>
                <a:spcPct val="80000"/>
              </a:lnSpc>
              <a:spcBef>
                <a:spcPts val="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Three groups will bring their designs to the testing tin where the houses are set up. </a:t>
            </a:r>
          </a:p>
          <a:p>
            <a:pPr indent="-228600" lvl="0" marL="228600" marR="0" rtl="0" algn="l">
              <a:lnSpc>
                <a:spcPct val="80000"/>
              </a:lnSpc>
              <a:spcBef>
                <a:spcPts val="100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The facilitator will mix the reaction and advise students to step back and observe. </a:t>
            </a:r>
          </a:p>
          <a:p>
            <a:pPr indent="-228600" lvl="0" marL="228600" marR="0" rtl="0" algn="l">
              <a:lnSpc>
                <a:spcPct val="80000"/>
              </a:lnSpc>
              <a:spcBef>
                <a:spcPts val="100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The designs will be evaluated based on the level of protection their design provided from the lava flow. </a:t>
            </a:r>
          </a:p>
          <a:p>
            <a:pPr indent="-228600" lvl="0" marL="228600" marR="0" rtl="0" algn="l">
              <a:lnSpc>
                <a:spcPct val="80000"/>
              </a:lnSpc>
              <a:spcBef>
                <a:spcPts val="100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The groups will continue to be tested in groups if three until all groups have tested their design.</a:t>
            </a:r>
          </a:p>
          <a:p>
            <a:pPr indent="-228600" lvl="0" marL="228600" marR="0" rtl="0" algn="l">
              <a:lnSpc>
                <a:spcPct val="80000"/>
              </a:lnSpc>
              <a:spcBef>
                <a:spcPts val="100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Place the houses in the tin spread apart in marked three areas. Have groups place their design where they determine would be the best spot to implement their design. </a:t>
            </a:r>
          </a:p>
        </p:txBody>
      </p:sp>
      <p:sp>
        <p:nvSpPr>
          <p:cNvPr id="214" name="Shape 214"/>
          <p:cNvSpPr txBox="1"/>
          <p:nvPr>
            <p:ph type="title"/>
          </p:nvPr>
        </p:nvSpPr>
        <p:spPr>
          <a:xfrm>
            <a:off x="245244" y="-49889"/>
            <a:ext cx="9501000" cy="12702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baseline="0" i="0" lang="en-US" sz="5400" u="none" cap="none" strike="noStrike">
                <a:solidFill>
                  <a:schemeClr val="dk1"/>
                </a:solidFill>
                <a:latin typeface="Calibri"/>
                <a:ea typeface="Calibri"/>
                <a:cs typeface="Calibri"/>
                <a:sym typeface="Calibri"/>
              </a:rPr>
              <a:t>Design Testing</a:t>
            </a:r>
          </a:p>
        </p:txBody>
      </p:sp>
      <p:pic>
        <p:nvPicPr>
          <p:cNvPr id="215" name="Shape 215"/>
          <p:cNvPicPr preferRelativeResize="0"/>
          <p:nvPr/>
        </p:nvPicPr>
        <p:blipFill>
          <a:blip r:embed="rId3">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