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12192000"/>
  <p:notesSz cx="6858000" cy="9144000"/>
  <p:embeddedFontLst>
    <p:embeddedFont>
      <p:font typeface="Calibri"/>
      <p:regular r:id="rId22"/>
      <p:bold r:id="rId23"/>
      <p:italic r:id="rId24"/>
      <p:boldItalic r:id="rId25"/>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Calibri-regular.fntdata"/><Relationship Id="rId21" Type="http://schemas.openxmlformats.org/officeDocument/2006/relationships/slide" Target="slides/slide16.xml"/><Relationship Id="rId24" Type="http://schemas.openxmlformats.org/officeDocument/2006/relationships/font" Target="fonts/Calibri-italic.fntdata"/><Relationship Id="rId23" Type="http://schemas.openxmlformats.org/officeDocument/2006/relationships/font" Target="fonts/Calibri-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Calibri-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 name="Shape 1"/>
        <p:cNvGrpSpPr/>
        <p:nvPr/>
      </p:nvGrpSpPr>
      <p:grpSpPr>
        <a:xfrm>
          <a:off x="0" y="0"/>
          <a:ext cx="0" cy="0"/>
          <a:chOff x="0" y="0"/>
          <a:chExt cx="0" cy="0"/>
        </a:xfrm>
      </p:grpSpPr>
      <p:sp>
        <p:nvSpPr>
          <p:cNvPr id="2" name="Shape 2"/>
          <p:cNvSpPr txBox="1"/>
          <p:nvPr>
            <p:ph idx="2" type="hdr"/>
          </p:nvPr>
        </p:nvSpPr>
        <p:spPr>
          <a:xfrm>
            <a:off x="0" y="0"/>
            <a:ext cx="2971799" cy="458788"/>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 name="Shape 3"/>
          <p:cNvSpPr txBox="1"/>
          <p:nvPr>
            <p:ph idx="10" type="dt"/>
          </p:nvPr>
        </p:nvSpPr>
        <p:spPr>
          <a:xfrm>
            <a:off x="3884612" y="0"/>
            <a:ext cx="2971799" cy="458788"/>
          </a:xfrm>
          <a:prstGeom prst="rect">
            <a:avLst/>
          </a:prstGeom>
          <a:noFill/>
          <a:ln>
            <a:noFill/>
          </a:ln>
        </p:spPr>
        <p:txBody>
          <a:bodyPr anchorCtr="0" anchor="t"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 name="Shape 4"/>
          <p:cNvSpPr/>
          <p:nvPr>
            <p:ph idx="3"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 name="Shape 5"/>
          <p:cNvSpPr txBox="1"/>
          <p:nvPr>
            <p:ph idx="1" type="body"/>
          </p:nvPr>
        </p:nvSpPr>
        <p:spPr>
          <a:xfrm>
            <a:off x="685800" y="4400550"/>
            <a:ext cx="5486399" cy="3600450"/>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 name="Shape 6"/>
          <p:cNvSpPr txBox="1"/>
          <p:nvPr>
            <p:ph idx="11" type="ftr"/>
          </p:nvPr>
        </p:nvSpPr>
        <p:spPr>
          <a:xfrm>
            <a:off x="0" y="8685213"/>
            <a:ext cx="2971799" cy="458786"/>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 name="Shape 7"/>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XggxeuFDaDU"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youtube.com/watch?v=XchdUB-ZnKc"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23" name="Shape 123"/>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298450" lvl="0" marL="457200" rtl="0">
              <a:lnSpc>
                <a:spcPct val="115000"/>
              </a:lnSpc>
              <a:spcBef>
                <a:spcPts val="0"/>
              </a:spcBef>
              <a:spcAft>
                <a:spcPts val="50"/>
              </a:spcAft>
              <a:buClr>
                <a:schemeClr val="dk1"/>
              </a:buClr>
              <a:buSzPct val="100000"/>
              <a:buAutoNum type="arabicPeriod"/>
            </a:pPr>
            <a:r>
              <a:rPr lang="en-US" sz="1100" u="sng">
                <a:solidFill>
                  <a:schemeClr val="dk1"/>
                </a:solidFill>
              </a:rPr>
              <a:t>Slide 1:</a:t>
            </a:r>
            <a:r>
              <a:rPr lang="en-US" sz="1100">
                <a:solidFill>
                  <a:schemeClr val="dk1"/>
                </a:solidFill>
              </a:rPr>
              <a:t>  As the pre-activity survey is distributed to students, introduce yourself and provide enough of an activity overview to gain students excitement.</a:t>
            </a:r>
          </a:p>
          <a:p>
            <a:pPr indent="-298450" lvl="0" marL="457200" rtl="0">
              <a:lnSpc>
                <a:spcPct val="115000"/>
              </a:lnSpc>
              <a:spcBef>
                <a:spcPts val="0"/>
              </a:spcBef>
              <a:spcAft>
                <a:spcPts val="50"/>
              </a:spcAft>
              <a:buClr>
                <a:schemeClr val="dk1"/>
              </a:buClr>
              <a:buSzPct val="100000"/>
              <a:buAutoNum type="arabicPeriod"/>
            </a:pPr>
            <a:r>
              <a:rPr lang="en-US" sz="1100">
                <a:solidFill>
                  <a:schemeClr val="dk1"/>
                </a:solidFill>
              </a:rPr>
              <a:t>Allow time for students to individually complete their pre-activity survey.</a:t>
            </a:r>
          </a:p>
          <a:p>
            <a:pPr indent="-298450" lvl="0" marL="457200" rtl="0">
              <a:lnSpc>
                <a:spcPct val="115000"/>
              </a:lnSpc>
              <a:spcBef>
                <a:spcPts val="0"/>
              </a:spcBef>
              <a:spcAft>
                <a:spcPts val="50"/>
              </a:spcAft>
              <a:buClr>
                <a:schemeClr val="dk1"/>
              </a:buClr>
              <a:buSzPct val="100000"/>
              <a:buAutoNum type="arabicPeriod"/>
            </a:pPr>
            <a:r>
              <a:rPr lang="en-US" sz="1100">
                <a:solidFill>
                  <a:schemeClr val="dk1"/>
                </a:solidFill>
              </a:rPr>
              <a:t>Divide group into teams of 2 to 4 students</a:t>
            </a:r>
          </a:p>
        </p:txBody>
      </p:sp>
      <p:sp>
        <p:nvSpPr>
          <p:cNvPr id="124" name="Shape 124"/>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1" name="Shape 231"/>
        <p:cNvGrpSpPr/>
        <p:nvPr/>
      </p:nvGrpSpPr>
      <p:grpSpPr>
        <a:xfrm>
          <a:off x="0" y="0"/>
          <a:ext cx="0" cy="0"/>
          <a:chOff x="0" y="0"/>
          <a:chExt cx="0" cy="0"/>
        </a:xfrm>
      </p:grpSpPr>
      <p:sp>
        <p:nvSpPr>
          <p:cNvPr id="232" name="Shape 232"/>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33" name="Shape 233"/>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298450" lvl="0" marL="457200" rtl="0">
              <a:lnSpc>
                <a:spcPct val="115000"/>
              </a:lnSpc>
              <a:spcBef>
                <a:spcPts val="0"/>
              </a:spcBef>
              <a:spcAft>
                <a:spcPts val="50"/>
              </a:spcAft>
              <a:buClr>
                <a:schemeClr val="dk1"/>
              </a:buClr>
              <a:buSzPct val="100000"/>
              <a:buChar char="●"/>
            </a:pPr>
            <a:r>
              <a:rPr lang="en-US" sz="1100" u="sng">
                <a:solidFill>
                  <a:schemeClr val="dk1"/>
                </a:solidFill>
              </a:rPr>
              <a:t>Slide 10:</a:t>
            </a:r>
            <a:r>
              <a:rPr lang="en-US" sz="1100">
                <a:solidFill>
                  <a:schemeClr val="dk1"/>
                </a:solidFill>
              </a:rPr>
              <a:t> Introduce resources (materials) available to each team.</a:t>
            </a:r>
          </a:p>
          <a:p>
            <a:pPr indent="0" lvl="0" marL="0" marR="0" rtl="0" algn="l">
              <a:spcBef>
                <a:spcPts val="0"/>
              </a:spcBef>
              <a:buNone/>
            </a:pPr>
            <a:r>
              <a:t/>
            </a:r>
            <a:endParaRPr sz="1200">
              <a:solidFill>
                <a:schemeClr val="dk1"/>
              </a:solidFill>
              <a:latin typeface="Calibri"/>
              <a:ea typeface="Calibri"/>
              <a:cs typeface="Calibri"/>
              <a:sym typeface="Calibri"/>
            </a:endParaRP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Masking tape, coffee filter, craft sicks, rubber bands, tissues, cotton balls, string.</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234" name="Shape 234"/>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9" name="Shape 239"/>
        <p:cNvGrpSpPr/>
        <p:nvPr/>
      </p:nvGrpSpPr>
      <p:grpSpPr>
        <a:xfrm>
          <a:off x="0" y="0"/>
          <a:ext cx="0" cy="0"/>
          <a:chOff x="0" y="0"/>
          <a:chExt cx="0" cy="0"/>
        </a:xfrm>
      </p:grpSpPr>
      <p:sp>
        <p:nvSpPr>
          <p:cNvPr id="240" name="Shape 240"/>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41" name="Shape 241"/>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298450" lvl="0" marL="457200" rtl="0">
              <a:lnSpc>
                <a:spcPct val="115000"/>
              </a:lnSpc>
              <a:spcBef>
                <a:spcPts val="0"/>
              </a:spcBef>
              <a:spcAft>
                <a:spcPts val="50"/>
              </a:spcAft>
              <a:buClr>
                <a:schemeClr val="dk1"/>
              </a:buClr>
              <a:buSzPct val="100000"/>
              <a:buChar char="●"/>
            </a:pPr>
            <a:r>
              <a:rPr lang="en-US" sz="1100" u="sng">
                <a:solidFill>
                  <a:schemeClr val="dk1"/>
                </a:solidFill>
              </a:rPr>
              <a:t>Slide 11:</a:t>
            </a:r>
            <a:r>
              <a:rPr lang="en-US" sz="1100">
                <a:solidFill>
                  <a:schemeClr val="dk1"/>
                </a:solidFill>
              </a:rPr>
              <a:t> Explain prototype-testing procedures.</a:t>
            </a:r>
          </a:p>
          <a:p>
            <a:pPr indent="0" lvl="0" marL="0" marR="0" rtl="0" algn="l">
              <a:spcBef>
                <a:spcPts val="0"/>
              </a:spcBef>
              <a:buNone/>
            </a:pPr>
            <a:r>
              <a:t/>
            </a:r>
            <a:endParaRPr sz="1200">
              <a:solidFill>
                <a:schemeClr val="dk1"/>
              </a:solidFill>
              <a:latin typeface="Calibri"/>
              <a:ea typeface="Calibri"/>
              <a:cs typeface="Calibri"/>
              <a:sym typeface="Calibri"/>
            </a:endParaRP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Have catapult placed on table where the floor is a three foot drop. </a:t>
            </a: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Have students launch catapult and contraption off the table and down the three foot drop.</a:t>
            </a: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If the cracker does not break, the design was successful.</a:t>
            </a:r>
          </a:p>
        </p:txBody>
      </p:sp>
      <p:sp>
        <p:nvSpPr>
          <p:cNvPr id="242" name="Shape 242"/>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8" name="Shape 248"/>
        <p:cNvGrpSpPr/>
        <p:nvPr/>
      </p:nvGrpSpPr>
      <p:grpSpPr>
        <a:xfrm>
          <a:off x="0" y="0"/>
          <a:ext cx="0" cy="0"/>
          <a:chOff x="0" y="0"/>
          <a:chExt cx="0" cy="0"/>
        </a:xfrm>
      </p:grpSpPr>
      <p:sp>
        <p:nvSpPr>
          <p:cNvPr id="249" name="Shape 24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50" name="Shape 250"/>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298450" lvl="0" marL="457200" rtl="0">
              <a:lnSpc>
                <a:spcPct val="115000"/>
              </a:lnSpc>
              <a:spcBef>
                <a:spcPts val="0"/>
              </a:spcBef>
              <a:spcAft>
                <a:spcPts val="50"/>
              </a:spcAft>
              <a:buClr>
                <a:schemeClr val="dk1"/>
              </a:buClr>
              <a:buSzPct val="100000"/>
              <a:buAutoNum type="arabicPeriod" startAt="6"/>
            </a:pPr>
            <a:r>
              <a:rPr lang="en-US" sz="1100" u="sng">
                <a:solidFill>
                  <a:schemeClr val="dk1"/>
                </a:solidFill>
              </a:rPr>
              <a:t>Slide 12:</a:t>
            </a:r>
            <a:r>
              <a:rPr lang="en-US" sz="1100">
                <a:solidFill>
                  <a:schemeClr val="dk1"/>
                </a:solidFill>
              </a:rPr>
              <a:t> Introduce the Engineering Design Process. Explain that engineers use it as a tool to help them more effectively solve problems.</a:t>
            </a:r>
          </a:p>
          <a:p>
            <a:pPr lvl="0" marR="0" rtl="0" algn="l">
              <a:spcBef>
                <a:spcPts val="0"/>
              </a:spcBef>
              <a:buNone/>
            </a:pPr>
            <a:r>
              <a:t/>
            </a:r>
            <a:endParaRPr sz="1200">
              <a:solidFill>
                <a:schemeClr val="dk1"/>
              </a:solidFill>
              <a:latin typeface="Calibri"/>
              <a:ea typeface="Calibri"/>
              <a:cs typeface="Calibri"/>
              <a:sym typeface="Calibri"/>
            </a:endParaRPr>
          </a:p>
        </p:txBody>
      </p:sp>
      <p:sp>
        <p:nvSpPr>
          <p:cNvPr id="251" name="Shape 251"/>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9" name="Shape 259"/>
        <p:cNvGrpSpPr/>
        <p:nvPr/>
      </p:nvGrpSpPr>
      <p:grpSpPr>
        <a:xfrm>
          <a:off x="0" y="0"/>
          <a:ext cx="0" cy="0"/>
          <a:chOff x="0" y="0"/>
          <a:chExt cx="0" cy="0"/>
        </a:xfrm>
      </p:grpSpPr>
      <p:sp>
        <p:nvSpPr>
          <p:cNvPr id="260" name="Shape 260"/>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61" name="Shape 261"/>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298450" lvl="0" marL="457200" rtl="0">
              <a:lnSpc>
                <a:spcPct val="115000"/>
              </a:lnSpc>
              <a:spcBef>
                <a:spcPts val="0"/>
              </a:spcBef>
              <a:spcAft>
                <a:spcPts val="50"/>
              </a:spcAft>
              <a:buClr>
                <a:schemeClr val="dk1"/>
              </a:buClr>
              <a:buSzPct val="100000"/>
              <a:buAutoNum type="arabicPeriod" startAt="7"/>
            </a:pPr>
            <a:r>
              <a:rPr lang="en-US" sz="1100" u="sng">
                <a:solidFill>
                  <a:schemeClr val="dk1"/>
                </a:solidFill>
              </a:rPr>
              <a:t>Slide 13:</a:t>
            </a:r>
            <a:r>
              <a:rPr lang="en-US" sz="1100">
                <a:solidFill>
                  <a:schemeClr val="dk1"/>
                </a:solidFill>
              </a:rPr>
              <a:t> Explain how teams will use the engineering design process as they complete the challenge.</a:t>
            </a:r>
          </a:p>
          <a:p>
            <a:pPr indent="0" lvl="0" marL="457200" rtl="0">
              <a:lnSpc>
                <a:spcPct val="115000"/>
              </a:lnSpc>
              <a:spcBef>
                <a:spcPts val="0"/>
              </a:spcBef>
              <a:spcAft>
                <a:spcPts val="50"/>
              </a:spcAft>
              <a:buSzPct val="100000"/>
              <a:buNone/>
            </a:pPr>
            <a:r>
              <a:rPr b="1" lang="en-US" sz="1100">
                <a:solidFill>
                  <a:schemeClr val="dk1"/>
                </a:solidFill>
              </a:rPr>
              <a:t>Imagine</a:t>
            </a:r>
            <a:r>
              <a:rPr lang="en-US" sz="1100">
                <a:solidFill>
                  <a:schemeClr val="dk1"/>
                </a:solidFill>
              </a:rPr>
              <a:t> </a:t>
            </a:r>
            <a:r>
              <a:rPr i="1" lang="en-US" sz="1100">
                <a:solidFill>
                  <a:schemeClr val="dk1"/>
                </a:solidFill>
              </a:rPr>
              <a:t>(10 min.)</a:t>
            </a:r>
          </a:p>
          <a:p>
            <a:pPr indent="-298450" lvl="1" marL="914400" rtl="0">
              <a:lnSpc>
                <a:spcPct val="115000"/>
              </a:lnSpc>
              <a:spcBef>
                <a:spcPts val="0"/>
              </a:spcBef>
              <a:spcAft>
                <a:spcPts val="50"/>
              </a:spcAft>
              <a:buClr>
                <a:schemeClr val="dk1"/>
              </a:buClr>
              <a:buSzPct val="100000"/>
              <a:buAutoNum type="alphaLcPeriod"/>
            </a:pPr>
            <a:r>
              <a:rPr lang="en-US" sz="1100">
                <a:solidFill>
                  <a:schemeClr val="dk1"/>
                </a:solidFill>
              </a:rPr>
              <a:t>INDIVIDUALLY: observe available materials, and brainstorm and write design ideas </a:t>
            </a:r>
            <a:r>
              <a:rPr i="1" lang="en-US" sz="1100">
                <a:solidFill>
                  <a:schemeClr val="dk1"/>
                </a:solidFill>
              </a:rPr>
              <a:t>(5 min.)</a:t>
            </a:r>
          </a:p>
          <a:p>
            <a:pPr indent="-298450" lvl="1" marL="914400" rtl="0">
              <a:lnSpc>
                <a:spcPct val="115000"/>
              </a:lnSpc>
              <a:spcBef>
                <a:spcPts val="0"/>
              </a:spcBef>
              <a:spcAft>
                <a:spcPts val="50"/>
              </a:spcAft>
              <a:buClr>
                <a:schemeClr val="dk1"/>
              </a:buClr>
              <a:buSzPct val="100000"/>
              <a:buAutoNum type="alphaLcPeriod"/>
            </a:pPr>
            <a:r>
              <a:rPr lang="en-US" sz="1100">
                <a:solidFill>
                  <a:schemeClr val="dk1"/>
                </a:solidFill>
              </a:rPr>
              <a:t>TEAM: share individual ideas </a:t>
            </a:r>
            <a:r>
              <a:rPr i="1" lang="en-US" sz="1100">
                <a:solidFill>
                  <a:schemeClr val="dk1"/>
                </a:solidFill>
              </a:rPr>
              <a:t>(5 min.) </a:t>
            </a:r>
          </a:p>
          <a:p>
            <a:pPr indent="0" lvl="0" marL="457200" rtl="0">
              <a:lnSpc>
                <a:spcPct val="115000"/>
              </a:lnSpc>
              <a:spcBef>
                <a:spcPts val="0"/>
              </a:spcBef>
              <a:spcAft>
                <a:spcPts val="50"/>
              </a:spcAft>
              <a:buSzPct val="100000"/>
              <a:buNone/>
            </a:pPr>
            <a:r>
              <a:rPr b="1" lang="en-US" sz="1100">
                <a:solidFill>
                  <a:schemeClr val="dk1"/>
                </a:solidFill>
              </a:rPr>
              <a:t>Plan</a:t>
            </a:r>
            <a:r>
              <a:rPr lang="en-US" sz="1100">
                <a:solidFill>
                  <a:schemeClr val="dk1"/>
                </a:solidFill>
              </a:rPr>
              <a:t> </a:t>
            </a:r>
            <a:r>
              <a:rPr i="1" lang="en-US" sz="1100">
                <a:solidFill>
                  <a:schemeClr val="dk1"/>
                </a:solidFill>
              </a:rPr>
              <a:t>(5 min.)</a:t>
            </a:r>
          </a:p>
          <a:p>
            <a:pPr indent="-298450" lvl="1" marL="914400" rtl="0">
              <a:lnSpc>
                <a:spcPct val="115000"/>
              </a:lnSpc>
              <a:spcBef>
                <a:spcPts val="0"/>
              </a:spcBef>
              <a:spcAft>
                <a:spcPts val="50"/>
              </a:spcAft>
              <a:buClr>
                <a:schemeClr val="dk1"/>
              </a:buClr>
              <a:buSzPct val="100000"/>
              <a:buAutoNum type="alphaLcPeriod"/>
            </a:pPr>
            <a:r>
              <a:rPr lang="en-US" sz="1100">
                <a:solidFill>
                  <a:schemeClr val="dk1"/>
                </a:solidFill>
              </a:rPr>
              <a:t>Choose and sketch a team design plan</a:t>
            </a:r>
          </a:p>
          <a:p>
            <a:pPr indent="0" lvl="0" marL="457200" rtl="0">
              <a:lnSpc>
                <a:spcPct val="115000"/>
              </a:lnSpc>
              <a:spcBef>
                <a:spcPts val="0"/>
              </a:spcBef>
              <a:spcAft>
                <a:spcPts val="50"/>
              </a:spcAft>
              <a:buSzPct val="100000"/>
              <a:buNone/>
            </a:pPr>
            <a:r>
              <a:rPr b="1" lang="en-US" sz="1100">
                <a:solidFill>
                  <a:schemeClr val="dk1"/>
                </a:solidFill>
              </a:rPr>
              <a:t>Create</a:t>
            </a:r>
            <a:r>
              <a:rPr lang="en-US" sz="1100">
                <a:solidFill>
                  <a:schemeClr val="dk1"/>
                </a:solidFill>
              </a:rPr>
              <a:t> </a:t>
            </a:r>
            <a:r>
              <a:rPr i="1" lang="en-US" sz="1100">
                <a:solidFill>
                  <a:schemeClr val="dk1"/>
                </a:solidFill>
              </a:rPr>
              <a:t>(10 min.)</a:t>
            </a:r>
          </a:p>
          <a:p>
            <a:pPr indent="-298450" lvl="1" marL="914400" rtl="0">
              <a:lnSpc>
                <a:spcPct val="115000"/>
              </a:lnSpc>
              <a:spcBef>
                <a:spcPts val="0"/>
              </a:spcBef>
              <a:spcAft>
                <a:spcPts val="50"/>
              </a:spcAft>
              <a:buClr>
                <a:schemeClr val="dk1"/>
              </a:buClr>
              <a:buSzPct val="100000"/>
              <a:buAutoNum type="alphaLcPeriod"/>
            </a:pPr>
            <a:r>
              <a:rPr lang="en-US" sz="1100">
                <a:solidFill>
                  <a:schemeClr val="dk1"/>
                </a:solidFill>
              </a:rPr>
              <a:t>Gather materials</a:t>
            </a:r>
          </a:p>
          <a:p>
            <a:pPr indent="-298450" lvl="1" marL="914400" rtl="0">
              <a:lnSpc>
                <a:spcPct val="115000"/>
              </a:lnSpc>
              <a:spcBef>
                <a:spcPts val="0"/>
              </a:spcBef>
              <a:spcAft>
                <a:spcPts val="50"/>
              </a:spcAft>
              <a:buClr>
                <a:schemeClr val="dk1"/>
              </a:buClr>
              <a:buSzPct val="100000"/>
              <a:buAutoNum type="alphaLcPeriod"/>
            </a:pPr>
            <a:r>
              <a:rPr lang="en-US" sz="1100">
                <a:solidFill>
                  <a:schemeClr val="dk1"/>
                </a:solidFill>
              </a:rPr>
              <a:t>Construct your team design plan</a:t>
            </a:r>
          </a:p>
          <a:p>
            <a:pPr indent="0" lvl="0" marL="457200" rtl="0">
              <a:lnSpc>
                <a:spcPct val="115000"/>
              </a:lnSpc>
              <a:spcBef>
                <a:spcPts val="0"/>
              </a:spcBef>
              <a:spcAft>
                <a:spcPts val="50"/>
              </a:spcAft>
              <a:buSzPct val="100000"/>
              <a:buNone/>
            </a:pPr>
            <a:r>
              <a:rPr b="1" lang="en-US" sz="1100">
                <a:solidFill>
                  <a:schemeClr val="dk1"/>
                </a:solidFill>
              </a:rPr>
              <a:t>Improve and Test </a:t>
            </a:r>
            <a:r>
              <a:rPr i="1" lang="en-US" sz="1100">
                <a:solidFill>
                  <a:schemeClr val="dk1"/>
                </a:solidFill>
              </a:rPr>
              <a:t>(10 min.)</a:t>
            </a:r>
          </a:p>
          <a:p>
            <a:pPr indent="-298450" lvl="0" marL="914400" rtl="0">
              <a:lnSpc>
                <a:spcPct val="115000"/>
              </a:lnSpc>
              <a:spcBef>
                <a:spcPts val="0"/>
              </a:spcBef>
              <a:spcAft>
                <a:spcPts val="50"/>
              </a:spcAft>
              <a:buClr>
                <a:schemeClr val="dk1"/>
              </a:buClr>
              <a:buSzPct val="100000"/>
              <a:buChar char="•"/>
            </a:pPr>
            <a:r>
              <a:rPr lang="en-US" sz="1100">
                <a:solidFill>
                  <a:schemeClr val="dk1"/>
                </a:solidFill>
              </a:rPr>
              <a:t>Teams decide on and make any last minute improvements before testing</a:t>
            </a:r>
          </a:p>
          <a:p>
            <a:pPr indent="-298450" lvl="0" marL="914400" rtl="0">
              <a:lnSpc>
                <a:spcPct val="115000"/>
              </a:lnSpc>
              <a:spcBef>
                <a:spcPts val="0"/>
              </a:spcBef>
              <a:spcAft>
                <a:spcPts val="50"/>
              </a:spcAft>
              <a:buClr>
                <a:schemeClr val="dk1"/>
              </a:buClr>
              <a:buSzPct val="100000"/>
              <a:buChar char="•"/>
            </a:pPr>
            <a:r>
              <a:rPr lang="en-US" sz="1100">
                <a:solidFill>
                  <a:schemeClr val="dk1"/>
                </a:solidFill>
              </a:rPr>
              <a:t>Each team tests their prototype while other teams observe.</a:t>
            </a:r>
          </a:p>
          <a:p>
            <a:pPr indent="0" lvl="0" marL="914400" rtl="0">
              <a:lnSpc>
                <a:spcPct val="115000"/>
              </a:lnSpc>
              <a:spcBef>
                <a:spcPts val="0"/>
              </a:spcBef>
              <a:spcAft>
                <a:spcPts val="50"/>
              </a:spcAft>
              <a:buSzPct val="100000"/>
              <a:buNone/>
            </a:pPr>
            <a:r>
              <a:rPr i="1" lang="en-US" sz="1100">
                <a:solidFill>
                  <a:schemeClr val="dk1"/>
                </a:solidFill>
              </a:rPr>
              <a:t>If the crackers do not break on the first round, elevate the catapult and do a round two if time permits! This time the catapult should be placed on a table in a position where the cracker will be launched off the table to the floor (at least a 3 foot drop).</a:t>
            </a:r>
          </a:p>
          <a:p>
            <a:pPr lvl="0" marR="0" rtl="0" algn="l">
              <a:spcBef>
                <a:spcPts val="0"/>
              </a:spcBef>
              <a:buNone/>
            </a:pPr>
            <a:r>
              <a:t/>
            </a:r>
            <a:endParaRPr sz="1200">
              <a:solidFill>
                <a:schemeClr val="dk1"/>
              </a:solidFill>
              <a:latin typeface="Calibri"/>
              <a:ea typeface="Calibri"/>
              <a:cs typeface="Calibri"/>
              <a:sym typeface="Calibri"/>
            </a:endParaRP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262" name="Shape 262"/>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7" name="Shape 267"/>
        <p:cNvGrpSpPr/>
        <p:nvPr/>
      </p:nvGrpSpPr>
      <p:grpSpPr>
        <a:xfrm>
          <a:off x="0" y="0"/>
          <a:ext cx="0" cy="0"/>
          <a:chOff x="0" y="0"/>
          <a:chExt cx="0" cy="0"/>
        </a:xfrm>
      </p:grpSpPr>
      <p:sp>
        <p:nvSpPr>
          <p:cNvPr id="268" name="Shape 26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69" name="Shape 269"/>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298450" lvl="0" marL="457200" rtl="0">
              <a:lnSpc>
                <a:spcPct val="115000"/>
              </a:lnSpc>
              <a:spcBef>
                <a:spcPts val="0"/>
              </a:spcBef>
              <a:spcAft>
                <a:spcPts val="50"/>
              </a:spcAft>
              <a:buClr>
                <a:schemeClr val="dk1"/>
              </a:buClr>
              <a:buSzPct val="100000"/>
              <a:buAutoNum type="arabicPeriod" startAt="8"/>
            </a:pPr>
            <a:r>
              <a:rPr lang="en-US" sz="1100" u="sng">
                <a:solidFill>
                  <a:schemeClr val="dk1"/>
                </a:solidFill>
              </a:rPr>
              <a:t>Slide 14:</a:t>
            </a:r>
            <a:r>
              <a:rPr lang="en-US" sz="1100">
                <a:solidFill>
                  <a:schemeClr val="dk1"/>
                </a:solidFill>
              </a:rPr>
              <a:t> Facilitate a whole group reflection on final prototype design and testing results by asking questions such as the following.</a:t>
            </a:r>
          </a:p>
          <a:p>
            <a:pPr indent="-298450" lvl="0" marL="457200" rtl="0">
              <a:lnSpc>
                <a:spcPct val="115000"/>
              </a:lnSpc>
              <a:spcBef>
                <a:spcPts val="0"/>
              </a:spcBef>
              <a:spcAft>
                <a:spcPts val="50"/>
              </a:spcAft>
              <a:buClr>
                <a:schemeClr val="dk1"/>
              </a:buClr>
              <a:buSzPct val="100000"/>
              <a:buChar char="●"/>
            </a:pPr>
            <a:r>
              <a:rPr lang="en-US" sz="1100">
                <a:solidFill>
                  <a:schemeClr val="dk1"/>
                </a:solidFill>
              </a:rPr>
              <a:t>What do you like best about your design? </a:t>
            </a:r>
          </a:p>
          <a:p>
            <a:pPr indent="-298450" lvl="0" marL="457200" rtl="0">
              <a:lnSpc>
                <a:spcPct val="115000"/>
              </a:lnSpc>
              <a:spcBef>
                <a:spcPts val="0"/>
              </a:spcBef>
              <a:spcAft>
                <a:spcPts val="50"/>
              </a:spcAft>
              <a:buClr>
                <a:schemeClr val="dk1"/>
              </a:buClr>
              <a:buSzPct val="100000"/>
              <a:buChar char="●"/>
            </a:pPr>
            <a:r>
              <a:rPr lang="en-US" sz="1100">
                <a:solidFill>
                  <a:schemeClr val="dk1"/>
                </a:solidFill>
              </a:rPr>
              <a:t>What do you like least about your design?</a:t>
            </a:r>
          </a:p>
          <a:p>
            <a:pPr indent="-298450" lvl="0" marL="457200" rtl="0">
              <a:lnSpc>
                <a:spcPct val="115000"/>
              </a:lnSpc>
              <a:spcBef>
                <a:spcPts val="0"/>
              </a:spcBef>
              <a:spcAft>
                <a:spcPts val="50"/>
              </a:spcAft>
              <a:buClr>
                <a:schemeClr val="dk1"/>
              </a:buClr>
              <a:buSzPct val="100000"/>
              <a:buChar char="●"/>
            </a:pPr>
            <a:r>
              <a:rPr lang="en-US" sz="1100">
                <a:solidFill>
                  <a:schemeClr val="dk1"/>
                </a:solidFill>
              </a:rPr>
              <a:t>What aspects of other team designs stood out to you, and/or gave you ideas for improving your own team’s design?</a:t>
            </a:r>
          </a:p>
          <a:p>
            <a:pPr indent="-298450" lvl="0" marL="457200" rtl="0">
              <a:lnSpc>
                <a:spcPct val="115000"/>
              </a:lnSpc>
              <a:spcBef>
                <a:spcPts val="0"/>
              </a:spcBef>
              <a:spcAft>
                <a:spcPts val="50"/>
              </a:spcAft>
              <a:buClr>
                <a:schemeClr val="dk1"/>
              </a:buClr>
              <a:buSzPct val="100000"/>
              <a:buChar char="●"/>
            </a:pPr>
            <a:r>
              <a:rPr lang="en-US" sz="1100">
                <a:solidFill>
                  <a:schemeClr val="dk1"/>
                </a:solidFill>
              </a:rPr>
              <a:t>What modifications would you make if we had time to complete the design challenge again?</a:t>
            </a:r>
          </a:p>
          <a:p>
            <a:pPr lvl="0" marR="0" rtl="0" algn="l">
              <a:spcBef>
                <a:spcPts val="0"/>
              </a:spcBef>
              <a:buNone/>
            </a:pPr>
            <a:r>
              <a:t/>
            </a:r>
            <a:endParaRPr sz="1200">
              <a:solidFill>
                <a:schemeClr val="dk1"/>
              </a:solidFill>
              <a:latin typeface="Calibri"/>
              <a:ea typeface="Calibri"/>
              <a:cs typeface="Calibri"/>
              <a:sym typeface="Calibri"/>
            </a:endParaRP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270" name="Shape 270"/>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6" name="Shape 276"/>
        <p:cNvGrpSpPr/>
        <p:nvPr/>
      </p:nvGrpSpPr>
      <p:grpSpPr>
        <a:xfrm>
          <a:off x="0" y="0"/>
          <a:ext cx="0" cy="0"/>
          <a:chOff x="0" y="0"/>
          <a:chExt cx="0" cy="0"/>
        </a:xfrm>
      </p:grpSpPr>
      <p:sp>
        <p:nvSpPr>
          <p:cNvPr id="277" name="Shape 27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78" name="Shape 278"/>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298450" lvl="0" marL="457200" rtl="0">
              <a:lnSpc>
                <a:spcPct val="115000"/>
              </a:lnSpc>
              <a:spcBef>
                <a:spcPts val="0"/>
              </a:spcBef>
              <a:spcAft>
                <a:spcPts val="50"/>
              </a:spcAft>
              <a:buClr>
                <a:schemeClr val="dk1"/>
              </a:buClr>
              <a:buSzPct val="100000"/>
              <a:buAutoNum type="arabicPeriod" startAt="9"/>
            </a:pPr>
            <a:r>
              <a:rPr lang="en-US" sz="1100" u="sng">
                <a:solidFill>
                  <a:schemeClr val="dk1"/>
                </a:solidFill>
              </a:rPr>
              <a:t>Slide 15:</a:t>
            </a:r>
            <a:r>
              <a:rPr lang="en-US" sz="1100">
                <a:solidFill>
                  <a:schemeClr val="dk1"/>
                </a:solidFill>
              </a:rPr>
              <a:t> Conclude by discussing the following questions as post-activity surveys are distributed.</a:t>
            </a:r>
          </a:p>
          <a:p>
            <a:pPr indent="-298450" lvl="0" marL="457200" rtl="0">
              <a:lnSpc>
                <a:spcPct val="115000"/>
              </a:lnSpc>
              <a:spcBef>
                <a:spcPts val="0"/>
              </a:spcBef>
              <a:spcAft>
                <a:spcPts val="50"/>
              </a:spcAft>
              <a:buClr>
                <a:schemeClr val="dk1"/>
              </a:buClr>
              <a:buSzPct val="100000"/>
              <a:buChar char="●"/>
            </a:pPr>
            <a:r>
              <a:rPr lang="en-US" sz="1100">
                <a:solidFill>
                  <a:schemeClr val="dk1"/>
                </a:solidFill>
              </a:rPr>
              <a:t>What ideas do you have for engineering a better world?</a:t>
            </a:r>
          </a:p>
          <a:p>
            <a:pPr indent="-298450" lvl="0" marL="457200" rtl="0">
              <a:lnSpc>
                <a:spcPct val="115000"/>
              </a:lnSpc>
              <a:spcBef>
                <a:spcPts val="0"/>
              </a:spcBef>
              <a:spcAft>
                <a:spcPts val="50"/>
              </a:spcAft>
              <a:buClr>
                <a:schemeClr val="dk1"/>
              </a:buClr>
              <a:buSzPct val="100000"/>
              <a:buChar char="●"/>
            </a:pPr>
            <a:r>
              <a:rPr lang="en-US" sz="1100">
                <a:solidFill>
                  <a:schemeClr val="dk1"/>
                </a:solidFill>
              </a:rPr>
              <a:t>How can you turn ideas into reality?</a:t>
            </a:r>
          </a:p>
          <a:p>
            <a:pPr indent="0" lvl="0" marL="0" marR="0" rtl="0" algn="l">
              <a:spcBef>
                <a:spcPts val="0"/>
              </a:spcBef>
              <a:buNone/>
            </a:pPr>
            <a:r>
              <a:t/>
            </a:r>
            <a:endParaRPr sz="1200">
              <a:solidFill>
                <a:schemeClr val="dk1"/>
              </a:solidFill>
              <a:latin typeface="Calibri"/>
              <a:ea typeface="Calibri"/>
              <a:cs typeface="Calibri"/>
              <a:sym typeface="Calibri"/>
            </a:endParaRPr>
          </a:p>
        </p:txBody>
      </p:sp>
      <p:sp>
        <p:nvSpPr>
          <p:cNvPr id="279" name="Shape 279"/>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5" name="Shape 285"/>
        <p:cNvGrpSpPr/>
        <p:nvPr/>
      </p:nvGrpSpPr>
      <p:grpSpPr>
        <a:xfrm>
          <a:off x="0" y="0"/>
          <a:ext cx="0" cy="0"/>
          <a:chOff x="0" y="0"/>
          <a:chExt cx="0" cy="0"/>
        </a:xfrm>
      </p:grpSpPr>
      <p:sp>
        <p:nvSpPr>
          <p:cNvPr id="286" name="Shape 286"/>
          <p:cNvSpPr txBox="1"/>
          <p:nvPr>
            <p:ph idx="1" type="body"/>
          </p:nvPr>
        </p:nvSpPr>
        <p:spPr>
          <a:xfrm>
            <a:off x="685800" y="4400550"/>
            <a:ext cx="5486399" cy="3600450"/>
          </a:xfrm>
          <a:prstGeom prst="rect">
            <a:avLst/>
          </a:prstGeom>
        </p:spPr>
        <p:txBody>
          <a:bodyPr anchorCtr="0" anchor="t" bIns="91425" lIns="91425" rIns="91425" tIns="91425">
            <a:noAutofit/>
          </a:bodyPr>
          <a:lstStyle/>
          <a:p>
            <a:pPr indent="-298450" lvl="0" marL="457200" rtl="0">
              <a:lnSpc>
                <a:spcPct val="115000"/>
              </a:lnSpc>
              <a:spcBef>
                <a:spcPts val="0"/>
              </a:spcBef>
              <a:spcAft>
                <a:spcPts val="50"/>
              </a:spcAft>
              <a:buClr>
                <a:schemeClr val="dk1"/>
              </a:buClr>
              <a:buSzPct val="100000"/>
              <a:buAutoNum type="arabicPeriod" startAt="10"/>
            </a:pPr>
            <a:r>
              <a:rPr lang="en-US" sz="1100">
                <a:solidFill>
                  <a:schemeClr val="dk1"/>
                </a:solidFill>
              </a:rPr>
              <a:t>Allow time for students to complete their post-activity survey.</a:t>
            </a:r>
          </a:p>
          <a:p>
            <a:pPr lvl="0">
              <a:spcBef>
                <a:spcPts val="0"/>
              </a:spcBef>
              <a:buNone/>
            </a:pPr>
            <a:r>
              <a:t/>
            </a:r>
            <a:endParaRPr/>
          </a:p>
        </p:txBody>
      </p:sp>
      <p:sp>
        <p:nvSpPr>
          <p:cNvPr id="287" name="Shape 28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37" name="Shape 137"/>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298450" lvl="0" marL="457200" rtl="0">
              <a:lnSpc>
                <a:spcPct val="115000"/>
              </a:lnSpc>
              <a:spcBef>
                <a:spcPts val="0"/>
              </a:spcBef>
              <a:spcAft>
                <a:spcPts val="50"/>
              </a:spcAft>
              <a:buClr>
                <a:schemeClr val="dk1"/>
              </a:buClr>
              <a:buSzPct val="100000"/>
              <a:buAutoNum type="arabicPeriod" startAt="4"/>
            </a:pPr>
            <a:r>
              <a:rPr lang="en-US" sz="1100" u="sng">
                <a:solidFill>
                  <a:schemeClr val="dk1"/>
                </a:solidFill>
              </a:rPr>
              <a:t>Slides 2 and 3:</a:t>
            </a:r>
            <a:r>
              <a:rPr lang="en-US" sz="1100">
                <a:solidFill>
                  <a:schemeClr val="dk1"/>
                </a:solidFill>
              </a:rPr>
              <a:t>  Discuss engineering and what engineers do.</a:t>
            </a:r>
          </a:p>
        </p:txBody>
      </p:sp>
      <p:sp>
        <p:nvSpPr>
          <p:cNvPr id="138" name="Shape 138"/>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47" name="Shape 147"/>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Do all engineers do the same thing?</a:t>
            </a: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NO, NO, NO!!!!!</a:t>
            </a: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Many types of engineers</a:t>
            </a:r>
          </a:p>
          <a:p>
            <a:pPr indent="0" lvl="1" marL="457200" marR="0" rtl="0" algn="l">
              <a:spcBef>
                <a:spcPts val="0"/>
              </a:spcBef>
              <a:buSzPct val="25000"/>
              <a:buNone/>
            </a:pPr>
            <a:r>
              <a:rPr b="0" baseline="0" i="0" lang="en-US" sz="1200" u="none" cap="none" strike="noStrike">
                <a:solidFill>
                  <a:schemeClr val="dk1"/>
                </a:solidFill>
                <a:latin typeface="Calibri"/>
                <a:ea typeface="Calibri"/>
                <a:cs typeface="Calibri"/>
                <a:sym typeface="Calibri"/>
              </a:rPr>
              <a:t>Chemical</a:t>
            </a:r>
          </a:p>
          <a:p>
            <a:pPr indent="0" lvl="1" marL="457200" marR="0" rtl="0" algn="l">
              <a:spcBef>
                <a:spcPts val="0"/>
              </a:spcBef>
              <a:buSzPct val="25000"/>
              <a:buNone/>
            </a:pPr>
            <a:r>
              <a:rPr b="0" baseline="0" i="0" lang="en-US" sz="1200" u="none" cap="none" strike="noStrike">
                <a:solidFill>
                  <a:schemeClr val="dk1"/>
                </a:solidFill>
                <a:latin typeface="Calibri"/>
                <a:ea typeface="Calibri"/>
                <a:cs typeface="Calibri"/>
                <a:sym typeface="Calibri"/>
              </a:rPr>
              <a:t>Mechanical</a:t>
            </a:r>
          </a:p>
          <a:p>
            <a:pPr indent="0" lvl="1" marL="457200" marR="0" rtl="0" algn="l">
              <a:spcBef>
                <a:spcPts val="0"/>
              </a:spcBef>
              <a:buSzPct val="25000"/>
              <a:buNone/>
            </a:pPr>
            <a:r>
              <a:rPr b="0" baseline="0" i="0" lang="en-US" sz="1200" u="none" cap="none" strike="noStrike">
                <a:solidFill>
                  <a:schemeClr val="dk1"/>
                </a:solidFill>
                <a:latin typeface="Calibri"/>
                <a:ea typeface="Calibri"/>
                <a:cs typeface="Calibri"/>
                <a:sym typeface="Calibri"/>
              </a:rPr>
              <a:t>Electrical</a:t>
            </a:r>
          </a:p>
          <a:p>
            <a:pPr indent="0" lvl="1" marL="457200" marR="0" rtl="0" algn="l">
              <a:spcBef>
                <a:spcPts val="0"/>
              </a:spcBef>
              <a:buSzPct val="25000"/>
              <a:buNone/>
            </a:pPr>
            <a:r>
              <a:rPr b="0" baseline="0" i="0" lang="en-US" sz="1200" u="none" cap="none" strike="noStrike">
                <a:solidFill>
                  <a:schemeClr val="dk1"/>
                </a:solidFill>
                <a:latin typeface="Calibri"/>
                <a:ea typeface="Calibri"/>
                <a:cs typeface="Calibri"/>
                <a:sym typeface="Calibri"/>
              </a:rPr>
              <a:t>Civil</a:t>
            </a: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They do many different types of jobs</a:t>
            </a:r>
          </a:p>
          <a:p>
            <a:pPr indent="0" lvl="1" marL="457200" marR="0" rtl="0" algn="l">
              <a:spcBef>
                <a:spcPts val="0"/>
              </a:spcBef>
              <a:buSzPct val="25000"/>
              <a:buNone/>
            </a:pPr>
            <a:r>
              <a:rPr b="0" baseline="0" i="0" lang="en-US" sz="1200" u="none" cap="none" strike="noStrike">
                <a:solidFill>
                  <a:schemeClr val="dk1"/>
                </a:solidFill>
                <a:latin typeface="Calibri"/>
                <a:ea typeface="Calibri"/>
                <a:cs typeface="Calibri"/>
                <a:sym typeface="Calibri"/>
              </a:rPr>
              <a:t>Design</a:t>
            </a:r>
          </a:p>
          <a:p>
            <a:pPr indent="0" lvl="1" marL="457200" marR="0" rtl="0" algn="l">
              <a:spcBef>
                <a:spcPts val="0"/>
              </a:spcBef>
              <a:buSzPct val="25000"/>
              <a:buNone/>
            </a:pPr>
            <a:r>
              <a:rPr b="0" baseline="0" i="0" lang="en-US" sz="1200" u="none" cap="none" strike="noStrike">
                <a:solidFill>
                  <a:schemeClr val="dk1"/>
                </a:solidFill>
                <a:latin typeface="Calibri"/>
                <a:ea typeface="Calibri"/>
                <a:cs typeface="Calibri"/>
                <a:sym typeface="Calibri"/>
              </a:rPr>
              <a:t>Sale</a:t>
            </a:r>
          </a:p>
          <a:p>
            <a:pPr indent="0" lvl="1" marL="457200" marR="0" rtl="0" algn="l">
              <a:spcBef>
                <a:spcPts val="0"/>
              </a:spcBef>
              <a:buSzPct val="25000"/>
              <a:buNone/>
            </a:pPr>
            <a:r>
              <a:rPr b="0" baseline="0" i="0" lang="en-US" sz="1200" u="none" cap="none" strike="noStrike">
                <a:solidFill>
                  <a:schemeClr val="dk1"/>
                </a:solidFill>
                <a:latin typeface="Calibri"/>
                <a:ea typeface="Calibri"/>
                <a:cs typeface="Calibri"/>
                <a:sym typeface="Calibri"/>
              </a:rPr>
              <a:t>Test</a:t>
            </a:r>
          </a:p>
          <a:p>
            <a:pPr indent="0" lvl="1" marL="457200" marR="0" rtl="0" algn="l">
              <a:spcBef>
                <a:spcPts val="0"/>
              </a:spcBef>
              <a:buSzPct val="25000"/>
              <a:buNone/>
            </a:pPr>
            <a:r>
              <a:rPr b="0" baseline="0" i="0" lang="en-US" sz="1200" u="none" cap="none" strike="noStrike">
                <a:solidFill>
                  <a:schemeClr val="dk1"/>
                </a:solidFill>
                <a:latin typeface="Calibri"/>
                <a:ea typeface="Calibri"/>
                <a:cs typeface="Calibri"/>
                <a:sym typeface="Calibri"/>
              </a:rPr>
              <a:t>Much, much more!</a:t>
            </a:r>
          </a:p>
          <a:p>
            <a:pPr indent="0" lvl="0" marL="0" marR="0" rtl="0" algn="l">
              <a:spcBef>
                <a:spcPts val="0"/>
              </a:spcBef>
              <a:buNone/>
            </a:pPr>
            <a:r>
              <a:t/>
            </a:r>
            <a:endParaRPr b="1" baseline="0" i="0" sz="1200" u="none" cap="none" strike="noStrike">
              <a:solidFill>
                <a:schemeClr val="dk1"/>
              </a:solidFill>
              <a:latin typeface="Calibri"/>
              <a:ea typeface="Calibri"/>
              <a:cs typeface="Calibri"/>
              <a:sym typeface="Calibri"/>
            </a:endParaRPr>
          </a:p>
        </p:txBody>
      </p:sp>
      <p:sp>
        <p:nvSpPr>
          <p:cNvPr id="148" name="Shape 148"/>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56" name="Shape 156"/>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298450" lvl="0" marL="457200" rtl="0">
              <a:lnSpc>
                <a:spcPct val="115000"/>
              </a:lnSpc>
              <a:spcBef>
                <a:spcPts val="0"/>
              </a:spcBef>
              <a:spcAft>
                <a:spcPts val="50"/>
              </a:spcAft>
              <a:buClr>
                <a:schemeClr val="dk1"/>
              </a:buClr>
              <a:buSzPct val="100000"/>
              <a:buAutoNum type="arabicPeriod" startAt="5"/>
            </a:pPr>
            <a:r>
              <a:rPr lang="en-US" sz="1100">
                <a:solidFill>
                  <a:schemeClr val="dk1"/>
                </a:solidFill>
              </a:rPr>
              <a:t>Present the engineering design problem and challenge, following presentation:</a:t>
            </a:r>
          </a:p>
          <a:p>
            <a:pPr indent="-298450" lvl="0" marL="457200" rtl="0">
              <a:lnSpc>
                <a:spcPct val="115000"/>
              </a:lnSpc>
              <a:spcBef>
                <a:spcPts val="0"/>
              </a:spcBef>
              <a:spcAft>
                <a:spcPts val="50"/>
              </a:spcAft>
              <a:buClr>
                <a:schemeClr val="dk1"/>
              </a:buClr>
              <a:buSzPct val="100000"/>
              <a:buChar char="●"/>
            </a:pPr>
            <a:r>
              <a:rPr lang="en-US" sz="1100" u="sng">
                <a:solidFill>
                  <a:schemeClr val="dk1"/>
                </a:solidFill>
              </a:rPr>
              <a:t>Slide 4:</a:t>
            </a:r>
            <a:r>
              <a:rPr lang="en-US" sz="1100">
                <a:solidFill>
                  <a:schemeClr val="dk1"/>
                </a:solidFill>
              </a:rPr>
              <a:t> Play video (1m, 12s).</a:t>
            </a:r>
          </a:p>
          <a:p>
            <a:pPr lvl="0" marR="0" rtl="0" algn="l">
              <a:spcBef>
                <a:spcPts val="0"/>
              </a:spcBef>
              <a:buNone/>
            </a:pPr>
            <a:r>
              <a:t/>
            </a:r>
            <a:endParaRPr/>
          </a:p>
          <a:p>
            <a:pPr indent="0" lvl="1" marL="0" marR="0" rtl="0" algn="l">
              <a:lnSpc>
                <a:spcPct val="100000"/>
              </a:lnSpc>
              <a:spcBef>
                <a:spcPts val="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 </a:t>
            </a:r>
            <a:r>
              <a:rPr b="0" baseline="0" i="0" lang="en-US" sz="1200" u="sng" cap="none" strike="noStrike">
                <a:solidFill>
                  <a:schemeClr val="hlink"/>
                </a:solidFill>
                <a:latin typeface="Calibri"/>
                <a:ea typeface="Calibri"/>
                <a:cs typeface="Calibri"/>
                <a:sym typeface="Calibri"/>
                <a:hlinkClick r:id="rId2"/>
              </a:rPr>
              <a:t>https://www.youtube.com/watch?v=XggxeuFDaDU</a:t>
            </a:r>
            <a:r>
              <a:rPr b="0" baseline="0" i="0" lang="en-US" sz="1200" u="none" cap="none" strike="noStrike">
                <a:solidFill>
                  <a:schemeClr val="dk1"/>
                </a:solidFill>
                <a:latin typeface="Calibri"/>
                <a:ea typeface="Calibri"/>
                <a:cs typeface="Calibri"/>
                <a:sym typeface="Calibri"/>
              </a:rPr>
              <a:t> </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157" name="Shape 157"/>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64" name="Shape 164"/>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298450" lvl="0" marL="457200" rtl="0">
              <a:lnSpc>
                <a:spcPct val="115000"/>
              </a:lnSpc>
              <a:spcBef>
                <a:spcPts val="0"/>
              </a:spcBef>
              <a:spcAft>
                <a:spcPts val="50"/>
              </a:spcAft>
              <a:buClr>
                <a:schemeClr val="dk1"/>
              </a:buClr>
              <a:buSzPct val="100000"/>
              <a:buChar char="●"/>
            </a:pPr>
            <a:r>
              <a:rPr lang="en-US" sz="1100" u="sng">
                <a:solidFill>
                  <a:schemeClr val="dk1"/>
                </a:solidFill>
              </a:rPr>
              <a:t>Slide 5:</a:t>
            </a:r>
            <a:r>
              <a:rPr lang="en-US" sz="1100">
                <a:solidFill>
                  <a:schemeClr val="dk1"/>
                </a:solidFill>
              </a:rPr>
              <a:t> Present the real-world engineering design problem (scenario).</a:t>
            </a:r>
          </a:p>
          <a:p>
            <a:pPr indent="0" lvl="0" marL="0" marR="0" rtl="0" algn="l">
              <a:spcBef>
                <a:spcPts val="0"/>
              </a:spcBef>
              <a:buNone/>
            </a:pPr>
            <a:r>
              <a:t/>
            </a:r>
            <a:endParaRPr sz="1200">
              <a:solidFill>
                <a:schemeClr val="dk1"/>
              </a:solidFill>
              <a:latin typeface="Calibri"/>
              <a:ea typeface="Calibri"/>
              <a:cs typeface="Calibri"/>
              <a:sym typeface="Calibri"/>
            </a:endParaRPr>
          </a:p>
        </p:txBody>
      </p:sp>
      <p:sp>
        <p:nvSpPr>
          <p:cNvPr id="165" name="Shape 165"/>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72" name="Shape 172"/>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298450" lvl="0" marL="457200" rtl="0">
              <a:lnSpc>
                <a:spcPct val="115000"/>
              </a:lnSpc>
              <a:spcBef>
                <a:spcPts val="0"/>
              </a:spcBef>
              <a:spcAft>
                <a:spcPts val="50"/>
              </a:spcAft>
              <a:buClr>
                <a:schemeClr val="dk1"/>
              </a:buClr>
              <a:buSzPct val="100000"/>
              <a:buChar char="●"/>
            </a:pPr>
            <a:r>
              <a:rPr lang="en-US" sz="1100" u="sng">
                <a:solidFill>
                  <a:schemeClr val="dk1"/>
                </a:solidFill>
              </a:rPr>
              <a:t>Slide 6:</a:t>
            </a:r>
            <a:r>
              <a:rPr lang="en-US" sz="1100">
                <a:solidFill>
                  <a:schemeClr val="dk1"/>
                </a:solidFill>
              </a:rPr>
              <a:t> Introduce the Engineering Design Challenge, stressing that each team will only receive on packet of crackers and they have to be careful not to break them.</a:t>
            </a:r>
          </a:p>
          <a:p>
            <a:pPr indent="0" lvl="0" marL="0" marR="0" rtl="0" algn="l">
              <a:spcBef>
                <a:spcPts val="0"/>
              </a:spcBef>
              <a:buNone/>
            </a:pPr>
            <a:r>
              <a:t/>
            </a:r>
            <a:endParaRPr sz="1200">
              <a:solidFill>
                <a:schemeClr val="dk1"/>
              </a:solidFill>
              <a:latin typeface="Calibri"/>
              <a:ea typeface="Calibri"/>
              <a:cs typeface="Calibri"/>
              <a:sym typeface="Calibri"/>
            </a:endParaRPr>
          </a:p>
        </p:txBody>
      </p:sp>
      <p:sp>
        <p:nvSpPr>
          <p:cNvPr id="173" name="Shape 173"/>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93" name="Shape 193"/>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298450" lvl="0" marL="457200" rtl="0">
              <a:lnSpc>
                <a:spcPct val="115000"/>
              </a:lnSpc>
              <a:spcBef>
                <a:spcPts val="0"/>
              </a:spcBef>
              <a:spcAft>
                <a:spcPts val="50"/>
              </a:spcAft>
              <a:buClr>
                <a:schemeClr val="dk1"/>
              </a:buClr>
              <a:buSzPct val="100000"/>
              <a:buChar char="●"/>
            </a:pPr>
            <a:r>
              <a:rPr lang="en-US" sz="1100" u="sng">
                <a:solidFill>
                  <a:schemeClr val="dk1"/>
                </a:solidFill>
              </a:rPr>
              <a:t>Slide 7:</a:t>
            </a:r>
            <a:r>
              <a:rPr lang="en-US" sz="1100">
                <a:solidFill>
                  <a:schemeClr val="dk1"/>
                </a:solidFill>
              </a:rPr>
              <a:t> Play the video (2m19s), and have teams follow instructions to quickly build a catapult.</a:t>
            </a:r>
          </a:p>
          <a:p>
            <a:pPr indent="0" lvl="0" marL="0" marR="0" rtl="0" algn="l">
              <a:lnSpc>
                <a:spcPct val="100000"/>
              </a:lnSpc>
              <a:spcBef>
                <a:spcPts val="0"/>
              </a:spcBef>
              <a:spcAft>
                <a:spcPts val="0"/>
              </a:spcAft>
              <a:buClr>
                <a:schemeClr val="dk1"/>
              </a:buClr>
              <a:buSzPct val="25000"/>
              <a:buFont typeface="Calibri"/>
              <a:buNone/>
            </a:pPr>
            <a:r>
              <a:rPr b="0" baseline="0" i="0" lang="en-US" sz="1200" u="sng" cap="none" strike="noStrike">
                <a:solidFill>
                  <a:schemeClr val="hlink"/>
                </a:solidFill>
                <a:latin typeface="Calibri"/>
                <a:ea typeface="Calibri"/>
                <a:cs typeface="Calibri"/>
                <a:sym typeface="Calibri"/>
                <a:hlinkClick r:id="rId2"/>
              </a:rPr>
              <a:t>http://www.youtube.com/watch?v=XchdUB-ZnKc</a:t>
            </a:r>
          </a:p>
          <a:p>
            <a:pPr indent="-171450" lvl="0" marL="171450" marR="0" rtl="0" algn="l">
              <a:spcBef>
                <a:spcPts val="0"/>
              </a:spcBef>
              <a:buClr>
                <a:schemeClr val="dk1"/>
              </a:buClr>
              <a:buSzPct val="100000"/>
              <a:buFont typeface="Arial"/>
              <a:buChar char="•"/>
            </a:pPr>
            <a:r>
              <a:rPr b="0" baseline="0" i="0" lang="en-US" sz="1200" u="none" cap="none" strike="noStrike">
                <a:solidFill>
                  <a:schemeClr val="dk1"/>
                </a:solidFill>
                <a:latin typeface="Calibri"/>
                <a:ea typeface="Calibri"/>
                <a:cs typeface="Calibri"/>
                <a:sym typeface="Calibri"/>
              </a:rPr>
              <a:t>Each group gets 8 craft sticks for the base and two for the stand and catapult arm.</a:t>
            </a:r>
          </a:p>
          <a:p>
            <a:pPr indent="-171450" lvl="0" marL="171450" marR="0" rtl="0" algn="l">
              <a:spcBef>
                <a:spcPts val="0"/>
              </a:spcBef>
              <a:buClr>
                <a:schemeClr val="dk1"/>
              </a:buClr>
              <a:buSzPct val="100000"/>
              <a:buFont typeface="Arial"/>
              <a:buChar char="•"/>
            </a:pPr>
            <a:r>
              <a:rPr b="0" baseline="0" i="0" lang="en-US" sz="1200" u="none" cap="none" strike="noStrike">
                <a:solidFill>
                  <a:schemeClr val="dk1"/>
                </a:solidFill>
                <a:latin typeface="Calibri"/>
                <a:ea typeface="Calibri"/>
                <a:cs typeface="Calibri"/>
                <a:sym typeface="Calibri"/>
              </a:rPr>
              <a:t>Three rubberbands</a:t>
            </a:r>
          </a:p>
          <a:p>
            <a:pPr indent="0" lvl="0" marL="0" marR="0" rtl="0" algn="l">
              <a:lnSpc>
                <a:spcPct val="100000"/>
              </a:lnSpc>
              <a:spcBef>
                <a:spcPts val="0"/>
              </a:spcBef>
              <a:spcAft>
                <a:spcPts val="0"/>
              </a:spcAft>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p:txBody>
      </p:sp>
      <p:sp>
        <p:nvSpPr>
          <p:cNvPr id="194" name="Shape 194"/>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17" name="Shape 217"/>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298450" lvl="0" marL="457200" rtl="0">
              <a:lnSpc>
                <a:spcPct val="115000"/>
              </a:lnSpc>
              <a:spcBef>
                <a:spcPts val="0"/>
              </a:spcBef>
              <a:spcAft>
                <a:spcPts val="50"/>
              </a:spcAft>
              <a:buClr>
                <a:schemeClr val="dk1"/>
              </a:buClr>
              <a:buSzPct val="100000"/>
              <a:buChar char="●"/>
            </a:pPr>
            <a:r>
              <a:rPr lang="en-US" sz="1100" u="sng">
                <a:solidFill>
                  <a:schemeClr val="dk1"/>
                </a:solidFill>
              </a:rPr>
              <a:t>Slide 8:</a:t>
            </a:r>
            <a:r>
              <a:rPr lang="en-US" sz="1100">
                <a:solidFill>
                  <a:schemeClr val="dk1"/>
                </a:solidFill>
              </a:rPr>
              <a:t> Display the visual instructions for building a catapult as teams finish their catapults.</a:t>
            </a:r>
          </a:p>
          <a:p>
            <a:pPr indent="0" lvl="0" marL="0" marR="0" rtl="0" algn="l">
              <a:spcBef>
                <a:spcPts val="0"/>
              </a:spcBef>
              <a:buNone/>
            </a:pPr>
            <a:r>
              <a:t/>
            </a:r>
            <a:endParaRPr sz="1200">
              <a:solidFill>
                <a:schemeClr val="dk1"/>
              </a:solidFill>
              <a:latin typeface="Calibri"/>
              <a:ea typeface="Calibri"/>
              <a:cs typeface="Calibri"/>
              <a:sym typeface="Calibri"/>
            </a:endParaRPr>
          </a:p>
        </p:txBody>
      </p:sp>
      <p:sp>
        <p:nvSpPr>
          <p:cNvPr id="218" name="Shape 218"/>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3" name="Shape 223"/>
        <p:cNvGrpSpPr/>
        <p:nvPr/>
      </p:nvGrpSpPr>
      <p:grpSpPr>
        <a:xfrm>
          <a:off x="0" y="0"/>
          <a:ext cx="0" cy="0"/>
          <a:chOff x="0" y="0"/>
          <a:chExt cx="0" cy="0"/>
        </a:xfrm>
      </p:grpSpPr>
      <p:sp>
        <p:nvSpPr>
          <p:cNvPr id="224" name="Shape 22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25" name="Shape 225"/>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298450" lvl="0" marL="457200" rtl="0">
              <a:lnSpc>
                <a:spcPct val="115000"/>
              </a:lnSpc>
              <a:spcBef>
                <a:spcPts val="0"/>
              </a:spcBef>
              <a:spcAft>
                <a:spcPts val="50"/>
              </a:spcAft>
              <a:buClr>
                <a:schemeClr val="dk1"/>
              </a:buClr>
              <a:buSzPct val="100000"/>
              <a:buChar char="●"/>
            </a:pPr>
            <a:r>
              <a:rPr lang="en-US" sz="1100" u="sng">
                <a:solidFill>
                  <a:schemeClr val="dk1"/>
                </a:solidFill>
              </a:rPr>
              <a:t>Slide 9:</a:t>
            </a:r>
            <a:r>
              <a:rPr lang="en-US" sz="1100">
                <a:solidFill>
                  <a:schemeClr val="dk1"/>
                </a:solidFill>
              </a:rPr>
              <a:t> Share Engineering Design Goals.</a:t>
            </a:r>
          </a:p>
          <a:p>
            <a:pPr indent="0" lvl="0" marL="0" marR="0" rtl="0" algn="l">
              <a:spcBef>
                <a:spcPts val="0"/>
              </a:spcBef>
              <a:buNone/>
            </a:pPr>
            <a:r>
              <a:t/>
            </a:r>
            <a:endParaRPr sz="1200">
              <a:solidFill>
                <a:schemeClr val="dk1"/>
              </a:solidFill>
              <a:latin typeface="Calibri"/>
              <a:ea typeface="Calibri"/>
              <a:cs typeface="Calibri"/>
              <a:sym typeface="Calibri"/>
            </a:endParaRPr>
          </a:p>
        </p:txBody>
      </p:sp>
      <p:sp>
        <p:nvSpPr>
          <p:cNvPr id="226" name="Shape 226"/>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1" name="Shape 11"/>
        <p:cNvGrpSpPr/>
        <p:nvPr/>
      </p:nvGrpSpPr>
      <p:grpSpPr>
        <a:xfrm>
          <a:off x="0" y="0"/>
          <a:ext cx="0" cy="0"/>
          <a:chOff x="0" y="0"/>
          <a:chExt cx="0" cy="0"/>
        </a:xfrm>
      </p:grpSpPr>
      <p:sp>
        <p:nvSpPr>
          <p:cNvPr id="12" name="Shape 12"/>
          <p:cNvSpPr txBox="1"/>
          <p:nvPr>
            <p:ph type="ctrTitle"/>
          </p:nvPr>
        </p:nvSpPr>
        <p:spPr>
          <a:xfrm>
            <a:off x="1524000" y="1122362"/>
            <a:ext cx="9144000" cy="2387600"/>
          </a:xfrm>
          <a:prstGeom prst="rect">
            <a:avLst/>
          </a:prstGeom>
          <a:noFill/>
          <a:ln>
            <a:noFill/>
          </a:ln>
        </p:spPr>
        <p:txBody>
          <a:bodyPr anchorCtr="0" anchor="b" bIns="91425" lIns="91425" rIns="91425" tIns="91425"/>
          <a:lstStyle>
            <a:lvl1pPr indent="0" marL="0" marR="0" rtl="0" algn="ctr">
              <a:lnSpc>
                <a:spcPct val="90000"/>
              </a:lnSpc>
              <a:spcBef>
                <a:spcPts val="0"/>
              </a:spcBef>
              <a:buClr>
                <a:schemeClr val="dk1"/>
              </a:buClr>
              <a:buFont typeface="Calibri"/>
              <a:buNone/>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13" name="Shape 13"/>
          <p:cNvSpPr txBox="1"/>
          <p:nvPr>
            <p:ph idx="1" type="subTitle"/>
          </p:nvPr>
        </p:nvSpPr>
        <p:spPr>
          <a:xfrm>
            <a:off x="1524000" y="3602037"/>
            <a:ext cx="9144000" cy="1655761"/>
          </a:xfrm>
          <a:prstGeom prst="rect">
            <a:avLst/>
          </a:prstGeom>
          <a:noFill/>
          <a:ln>
            <a:noFill/>
          </a:ln>
        </p:spPr>
        <p:txBody>
          <a:bodyPr anchorCtr="0" anchor="t" bIns="91425" lIns="91425" rIns="91425" tIns="91425"/>
          <a:lstStyle>
            <a:lvl1pPr indent="0" marL="0" marR="0" rtl="0" algn="ctr">
              <a:lnSpc>
                <a:spcPct val="90000"/>
              </a:lnSpc>
              <a:spcBef>
                <a:spcPts val="1000"/>
              </a:spcBef>
              <a:buClr>
                <a:schemeClr val="dk1"/>
              </a:buClr>
              <a:buFont typeface="Arial"/>
              <a:buNone/>
              <a:defRPr/>
            </a:lvl1pPr>
            <a:lvl2pPr indent="0" marL="457200" marR="0" rtl="0" algn="ctr">
              <a:lnSpc>
                <a:spcPct val="90000"/>
              </a:lnSpc>
              <a:spcBef>
                <a:spcPts val="500"/>
              </a:spcBef>
              <a:buClr>
                <a:schemeClr val="dk1"/>
              </a:buClr>
              <a:buFont typeface="Arial"/>
              <a:buNone/>
              <a:defRPr/>
            </a:lvl2pPr>
            <a:lvl3pPr indent="0" marL="914400" marR="0" rtl="0" algn="ctr">
              <a:lnSpc>
                <a:spcPct val="90000"/>
              </a:lnSpc>
              <a:spcBef>
                <a:spcPts val="500"/>
              </a:spcBef>
              <a:buClr>
                <a:schemeClr val="dk1"/>
              </a:buClr>
              <a:buFont typeface="Arial"/>
              <a:buNone/>
              <a:defRPr/>
            </a:lvl3pPr>
            <a:lvl4pPr indent="0" marL="1371600" marR="0" rtl="0" algn="ctr">
              <a:lnSpc>
                <a:spcPct val="90000"/>
              </a:lnSpc>
              <a:spcBef>
                <a:spcPts val="500"/>
              </a:spcBef>
              <a:buClr>
                <a:schemeClr val="dk1"/>
              </a:buClr>
              <a:buFont typeface="Arial"/>
              <a:buNone/>
              <a:defRPr/>
            </a:lvl4pPr>
            <a:lvl5pPr indent="0" marL="1828800" marR="0" rtl="0" algn="ctr">
              <a:lnSpc>
                <a:spcPct val="90000"/>
              </a:lnSpc>
              <a:spcBef>
                <a:spcPts val="500"/>
              </a:spcBef>
              <a:buClr>
                <a:schemeClr val="dk1"/>
              </a:buClr>
              <a:buFont typeface="Arial"/>
              <a:buNone/>
              <a:defRPr/>
            </a:lvl5pPr>
            <a:lvl6pPr indent="0" marL="2286000" marR="0" rtl="0" algn="ctr">
              <a:lnSpc>
                <a:spcPct val="90000"/>
              </a:lnSpc>
              <a:spcBef>
                <a:spcPts val="500"/>
              </a:spcBef>
              <a:buClr>
                <a:schemeClr val="dk1"/>
              </a:buClr>
              <a:buFont typeface="Arial"/>
              <a:buNone/>
              <a:defRPr/>
            </a:lvl6pPr>
            <a:lvl7pPr indent="0" marL="2743200" marR="0" rtl="0" algn="ctr">
              <a:lnSpc>
                <a:spcPct val="90000"/>
              </a:lnSpc>
              <a:spcBef>
                <a:spcPts val="500"/>
              </a:spcBef>
              <a:buClr>
                <a:schemeClr val="dk1"/>
              </a:buClr>
              <a:buFont typeface="Arial"/>
              <a:buNone/>
              <a:defRPr/>
            </a:lvl7pPr>
            <a:lvl8pPr indent="0" marL="3200400" marR="0" rtl="0" algn="ctr">
              <a:lnSpc>
                <a:spcPct val="90000"/>
              </a:lnSpc>
              <a:spcBef>
                <a:spcPts val="500"/>
              </a:spcBef>
              <a:buClr>
                <a:schemeClr val="dk1"/>
              </a:buClr>
              <a:buFont typeface="Arial"/>
              <a:buNone/>
              <a:defRPr/>
            </a:lvl8pPr>
            <a:lvl9pPr indent="0" marL="3657600" marR="0" rtl="0" algn="ctr">
              <a:lnSpc>
                <a:spcPct val="90000"/>
              </a:lnSpc>
              <a:spcBef>
                <a:spcPts val="500"/>
              </a:spcBef>
              <a:buClr>
                <a:schemeClr val="dk1"/>
              </a:buClr>
              <a:buFont typeface="Arial"/>
              <a:buNone/>
              <a:defRPr/>
            </a:lvl9pPr>
          </a:lstStyle>
          <a:p/>
        </p:txBody>
      </p:sp>
      <p:sp>
        <p:nvSpPr>
          <p:cNvPr id="14" name="Shape 14"/>
          <p:cNvSpPr txBox="1"/>
          <p:nvPr>
            <p:ph idx="10" type="dt"/>
          </p:nvPr>
        </p:nvSpPr>
        <p:spPr>
          <a:xfrm>
            <a:off x="838200" y="6356350"/>
            <a:ext cx="2743199"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5" name="Shape 15"/>
          <p:cNvSpPr txBox="1"/>
          <p:nvPr>
            <p:ph idx="11" type="ftr"/>
          </p:nvPr>
        </p:nvSpPr>
        <p:spPr>
          <a:xfrm>
            <a:off x="4038600" y="6356350"/>
            <a:ext cx="4114800"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6" name="Shape 16"/>
          <p:cNvSpPr txBox="1"/>
          <p:nvPr>
            <p:ph idx="12" type="sldNum"/>
          </p:nvPr>
        </p:nvSpPr>
        <p:spPr>
          <a:xfrm>
            <a:off x="8610600" y="6356350"/>
            <a:ext cx="2743199" cy="36512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baseline="0" i="0" lang="en-US" sz="1800" u="none" cap="none" strike="noStrike">
                <a:solidFill>
                  <a:schemeClr val="dk1"/>
                </a:solidFill>
                <a:latin typeface="Calibri"/>
                <a:ea typeface="Calibri"/>
                <a:cs typeface="Calibri"/>
                <a:sym typeface="Calibri"/>
              </a:rPr>
              <a:t>‹#›</a:t>
            </a:fld>
          </a:p>
        </p:txBody>
      </p:sp>
      <p:sp>
        <p:nvSpPr>
          <p:cNvPr id="17" name="Shape 17"/>
          <p:cNvSpPr txBox="1"/>
          <p:nvPr/>
        </p:nvSpPr>
        <p:spPr>
          <a:xfrm>
            <a:off x="838200" y="6356350"/>
            <a:ext cx="27431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baseline="0" i="0" lang="en-US" sz="1200" u="none" cap="none" strike="noStrike">
                <a:solidFill>
                  <a:srgbClr val="888888"/>
                </a:solidFill>
                <a:latin typeface="Calibri"/>
                <a:ea typeface="Calibri"/>
                <a:cs typeface="Calibri"/>
                <a:sym typeface="Calibri"/>
              </a:rPr>
              <a:t>1/19/15</a:t>
            </a:r>
          </a:p>
        </p:txBody>
      </p:sp>
      <p:sp>
        <p:nvSpPr>
          <p:cNvPr id="18" name="Shape 18"/>
          <p:cNvSpPr txBox="1"/>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
        <p:nvSpPr>
          <p:cNvPr id="19" name="Shape 19"/>
          <p:cNvSpPr txBox="1"/>
          <p:nvPr/>
        </p:nvSpPr>
        <p:spPr>
          <a:xfrm>
            <a:off x="838200" y="6356350"/>
            <a:ext cx="27431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baseline="0" i="0" lang="en-US" sz="1200" u="none" cap="none" strike="noStrike">
                <a:solidFill>
                  <a:srgbClr val="888888"/>
                </a:solidFill>
                <a:latin typeface="Calibri"/>
                <a:ea typeface="Calibri"/>
                <a:cs typeface="Calibri"/>
                <a:sym typeface="Calibri"/>
              </a:rPr>
              <a:t>1/19/15</a:t>
            </a:r>
          </a:p>
        </p:txBody>
      </p:sp>
      <p:sp>
        <p:nvSpPr>
          <p:cNvPr id="20" name="Shape 20"/>
          <p:cNvSpPr txBox="1"/>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03" name="Shape 103"/>
        <p:cNvGrpSpPr/>
        <p:nvPr/>
      </p:nvGrpSpPr>
      <p:grpSpPr>
        <a:xfrm>
          <a:off x="0" y="0"/>
          <a:ext cx="0" cy="0"/>
          <a:chOff x="0" y="0"/>
          <a:chExt cx="0" cy="0"/>
        </a:xfrm>
      </p:grpSpPr>
      <p:sp>
        <p:nvSpPr>
          <p:cNvPr id="104" name="Shape 104"/>
          <p:cNvSpPr txBox="1"/>
          <p:nvPr>
            <p:ph type="title"/>
          </p:nvPr>
        </p:nvSpPr>
        <p:spPr>
          <a:xfrm>
            <a:off x="838200" y="365125"/>
            <a:ext cx="10515599" cy="1325562"/>
          </a:xfrm>
          <a:prstGeom prst="rect">
            <a:avLst/>
          </a:prstGeom>
          <a:noFill/>
          <a:ln>
            <a:noFill/>
          </a:ln>
        </p:spPr>
        <p:txBody>
          <a:bodyPr anchorCtr="0" anchor="ctr" bIns="91425" lIns="91425" rIns="91425" tIns="91425"/>
          <a:lstStyle>
            <a:lvl1pPr rtl="0" algn="l">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05" name="Shape 105"/>
          <p:cNvSpPr txBox="1"/>
          <p:nvPr>
            <p:ph idx="1" type="body"/>
          </p:nvPr>
        </p:nvSpPr>
        <p:spPr>
          <a:xfrm rot="5400000">
            <a:off x="3920331" y="-1256505"/>
            <a:ext cx="4351338" cy="10515599"/>
          </a:xfrm>
          <a:prstGeom prst="rect">
            <a:avLst/>
          </a:prstGeom>
          <a:noFill/>
          <a:ln>
            <a:noFill/>
          </a:ln>
        </p:spPr>
        <p:txBody>
          <a:bodyPr anchorCtr="0" anchor="t" bIns="91425" lIns="91425" rIns="91425" tIns="91425"/>
          <a:lstStyle>
            <a:lvl1pPr indent="-50800" marL="228600" rtl="0" algn="l">
              <a:lnSpc>
                <a:spcPct val="90000"/>
              </a:lnSpc>
              <a:spcBef>
                <a:spcPts val="1000"/>
              </a:spcBef>
              <a:buClr>
                <a:schemeClr val="dk1"/>
              </a:buClr>
              <a:buFont typeface="Arial"/>
              <a:buChar char="•"/>
              <a:defRPr/>
            </a:lvl1pPr>
            <a:lvl2pPr indent="-76200" marL="685800" rtl="0" algn="l">
              <a:lnSpc>
                <a:spcPct val="90000"/>
              </a:lnSpc>
              <a:spcBef>
                <a:spcPts val="500"/>
              </a:spcBef>
              <a:buClr>
                <a:schemeClr val="dk1"/>
              </a:buClr>
              <a:buFont typeface="Arial"/>
              <a:buChar char="•"/>
              <a:defRPr/>
            </a:lvl2pPr>
            <a:lvl3pPr indent="-101600" marL="1143000" rtl="0" algn="l">
              <a:lnSpc>
                <a:spcPct val="90000"/>
              </a:lnSpc>
              <a:spcBef>
                <a:spcPts val="500"/>
              </a:spcBef>
              <a:buClr>
                <a:schemeClr val="dk1"/>
              </a:buClr>
              <a:buFont typeface="Arial"/>
              <a:buChar char="•"/>
              <a:defRPr/>
            </a:lvl3pPr>
            <a:lvl4pPr indent="-114300" marL="1600200" rtl="0" algn="l">
              <a:lnSpc>
                <a:spcPct val="90000"/>
              </a:lnSpc>
              <a:spcBef>
                <a:spcPts val="500"/>
              </a:spcBef>
              <a:buClr>
                <a:schemeClr val="dk1"/>
              </a:buClr>
              <a:buFont typeface="Arial"/>
              <a:buChar char="•"/>
              <a:defRPr/>
            </a:lvl4pPr>
            <a:lvl5pPr indent="-114300" marL="2057400" rtl="0" algn="l">
              <a:lnSpc>
                <a:spcPct val="90000"/>
              </a:lnSpc>
              <a:spcBef>
                <a:spcPts val="500"/>
              </a:spcBef>
              <a:buClr>
                <a:schemeClr val="dk1"/>
              </a:buClr>
              <a:buFont typeface="Arial"/>
              <a:buChar char="•"/>
              <a:defRPr/>
            </a:lvl5pPr>
            <a:lvl6pPr indent="-114300" marL="2514600" rtl="0" algn="l">
              <a:lnSpc>
                <a:spcPct val="90000"/>
              </a:lnSpc>
              <a:spcBef>
                <a:spcPts val="500"/>
              </a:spcBef>
              <a:buClr>
                <a:schemeClr val="dk1"/>
              </a:buClr>
              <a:buFont typeface="Arial"/>
              <a:buChar char="•"/>
              <a:defRPr/>
            </a:lvl6pPr>
            <a:lvl7pPr indent="-114300" marL="2971800" rtl="0" algn="l">
              <a:lnSpc>
                <a:spcPct val="90000"/>
              </a:lnSpc>
              <a:spcBef>
                <a:spcPts val="500"/>
              </a:spcBef>
              <a:buClr>
                <a:schemeClr val="dk1"/>
              </a:buClr>
              <a:buFont typeface="Arial"/>
              <a:buChar char="•"/>
              <a:defRPr/>
            </a:lvl7pPr>
            <a:lvl8pPr indent="-114300" marL="3429000" rtl="0" algn="l">
              <a:lnSpc>
                <a:spcPct val="90000"/>
              </a:lnSpc>
              <a:spcBef>
                <a:spcPts val="500"/>
              </a:spcBef>
              <a:buClr>
                <a:schemeClr val="dk1"/>
              </a:buClr>
              <a:buFont typeface="Arial"/>
              <a:buChar char="•"/>
              <a:defRPr/>
            </a:lvl8pPr>
            <a:lvl9pPr indent="-114300" marL="3886200" rtl="0" algn="l">
              <a:lnSpc>
                <a:spcPct val="90000"/>
              </a:lnSpc>
              <a:spcBef>
                <a:spcPts val="500"/>
              </a:spcBef>
              <a:buClr>
                <a:schemeClr val="dk1"/>
              </a:buClr>
              <a:buFont typeface="Arial"/>
              <a:buChar char="•"/>
              <a:defRPr/>
            </a:lvl9pPr>
          </a:lstStyle>
          <a:p/>
        </p:txBody>
      </p:sp>
      <p:sp>
        <p:nvSpPr>
          <p:cNvPr id="106" name="Shape 106"/>
          <p:cNvSpPr txBox="1"/>
          <p:nvPr>
            <p:ph idx="10" type="dt"/>
          </p:nvPr>
        </p:nvSpPr>
        <p:spPr>
          <a:xfrm>
            <a:off x="838200" y="6356350"/>
            <a:ext cx="2743199"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07" name="Shape 107"/>
          <p:cNvSpPr txBox="1"/>
          <p:nvPr>
            <p:ph idx="11" type="ftr"/>
          </p:nvPr>
        </p:nvSpPr>
        <p:spPr>
          <a:xfrm>
            <a:off x="4038600" y="6356350"/>
            <a:ext cx="4114800"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08" name="Shape 108"/>
          <p:cNvSpPr txBox="1"/>
          <p:nvPr>
            <p:ph idx="12" type="sldNum"/>
          </p:nvPr>
        </p:nvSpPr>
        <p:spPr>
          <a:xfrm>
            <a:off x="8610600" y="6356350"/>
            <a:ext cx="2743199" cy="36512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baseline="0" i="0" lang="en-US" sz="1800" u="none" cap="none" strike="noStrike">
                <a:solidFill>
                  <a:schemeClr val="dk1"/>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09" name="Shape 109"/>
        <p:cNvGrpSpPr/>
        <p:nvPr/>
      </p:nvGrpSpPr>
      <p:grpSpPr>
        <a:xfrm>
          <a:off x="0" y="0"/>
          <a:ext cx="0" cy="0"/>
          <a:chOff x="0" y="0"/>
          <a:chExt cx="0" cy="0"/>
        </a:xfrm>
      </p:grpSpPr>
      <p:sp>
        <p:nvSpPr>
          <p:cNvPr id="110" name="Shape 110"/>
          <p:cNvSpPr txBox="1"/>
          <p:nvPr>
            <p:ph type="title"/>
          </p:nvPr>
        </p:nvSpPr>
        <p:spPr>
          <a:xfrm rot="5400000">
            <a:off x="7133431" y="1956594"/>
            <a:ext cx="5811838" cy="2628899"/>
          </a:xfrm>
          <a:prstGeom prst="rect">
            <a:avLst/>
          </a:prstGeom>
          <a:noFill/>
          <a:ln>
            <a:noFill/>
          </a:ln>
        </p:spPr>
        <p:txBody>
          <a:bodyPr anchorCtr="0" anchor="ctr" bIns="91425" lIns="91425" rIns="91425" tIns="91425"/>
          <a:lstStyle>
            <a:lvl1pPr rtl="0" algn="l">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11" name="Shape 111"/>
          <p:cNvSpPr txBox="1"/>
          <p:nvPr>
            <p:ph idx="1" type="body"/>
          </p:nvPr>
        </p:nvSpPr>
        <p:spPr>
          <a:xfrm rot="5400000">
            <a:off x="1799431" y="-596105"/>
            <a:ext cx="5811838" cy="7734299"/>
          </a:xfrm>
          <a:prstGeom prst="rect">
            <a:avLst/>
          </a:prstGeom>
          <a:noFill/>
          <a:ln>
            <a:noFill/>
          </a:ln>
        </p:spPr>
        <p:txBody>
          <a:bodyPr anchorCtr="0" anchor="t" bIns="91425" lIns="91425" rIns="91425" tIns="91425"/>
          <a:lstStyle>
            <a:lvl1pPr indent="-50800" marL="228600" rtl="0" algn="l">
              <a:lnSpc>
                <a:spcPct val="90000"/>
              </a:lnSpc>
              <a:spcBef>
                <a:spcPts val="1000"/>
              </a:spcBef>
              <a:buClr>
                <a:schemeClr val="dk1"/>
              </a:buClr>
              <a:buFont typeface="Arial"/>
              <a:buChar char="•"/>
              <a:defRPr/>
            </a:lvl1pPr>
            <a:lvl2pPr indent="-76200" marL="685800" rtl="0" algn="l">
              <a:lnSpc>
                <a:spcPct val="90000"/>
              </a:lnSpc>
              <a:spcBef>
                <a:spcPts val="500"/>
              </a:spcBef>
              <a:buClr>
                <a:schemeClr val="dk1"/>
              </a:buClr>
              <a:buFont typeface="Arial"/>
              <a:buChar char="•"/>
              <a:defRPr/>
            </a:lvl2pPr>
            <a:lvl3pPr indent="-101600" marL="1143000" rtl="0" algn="l">
              <a:lnSpc>
                <a:spcPct val="90000"/>
              </a:lnSpc>
              <a:spcBef>
                <a:spcPts val="500"/>
              </a:spcBef>
              <a:buClr>
                <a:schemeClr val="dk1"/>
              </a:buClr>
              <a:buFont typeface="Arial"/>
              <a:buChar char="•"/>
              <a:defRPr/>
            </a:lvl3pPr>
            <a:lvl4pPr indent="-114300" marL="1600200" rtl="0" algn="l">
              <a:lnSpc>
                <a:spcPct val="90000"/>
              </a:lnSpc>
              <a:spcBef>
                <a:spcPts val="500"/>
              </a:spcBef>
              <a:buClr>
                <a:schemeClr val="dk1"/>
              </a:buClr>
              <a:buFont typeface="Arial"/>
              <a:buChar char="•"/>
              <a:defRPr/>
            </a:lvl4pPr>
            <a:lvl5pPr indent="-114300" marL="2057400" rtl="0" algn="l">
              <a:lnSpc>
                <a:spcPct val="90000"/>
              </a:lnSpc>
              <a:spcBef>
                <a:spcPts val="500"/>
              </a:spcBef>
              <a:buClr>
                <a:schemeClr val="dk1"/>
              </a:buClr>
              <a:buFont typeface="Arial"/>
              <a:buChar char="•"/>
              <a:defRPr/>
            </a:lvl5pPr>
            <a:lvl6pPr indent="-114300" marL="2514600" rtl="0" algn="l">
              <a:lnSpc>
                <a:spcPct val="90000"/>
              </a:lnSpc>
              <a:spcBef>
                <a:spcPts val="500"/>
              </a:spcBef>
              <a:buClr>
                <a:schemeClr val="dk1"/>
              </a:buClr>
              <a:buFont typeface="Arial"/>
              <a:buChar char="•"/>
              <a:defRPr/>
            </a:lvl6pPr>
            <a:lvl7pPr indent="-114300" marL="2971800" rtl="0" algn="l">
              <a:lnSpc>
                <a:spcPct val="90000"/>
              </a:lnSpc>
              <a:spcBef>
                <a:spcPts val="500"/>
              </a:spcBef>
              <a:buClr>
                <a:schemeClr val="dk1"/>
              </a:buClr>
              <a:buFont typeface="Arial"/>
              <a:buChar char="•"/>
              <a:defRPr/>
            </a:lvl7pPr>
            <a:lvl8pPr indent="-114300" marL="3429000" rtl="0" algn="l">
              <a:lnSpc>
                <a:spcPct val="90000"/>
              </a:lnSpc>
              <a:spcBef>
                <a:spcPts val="500"/>
              </a:spcBef>
              <a:buClr>
                <a:schemeClr val="dk1"/>
              </a:buClr>
              <a:buFont typeface="Arial"/>
              <a:buChar char="•"/>
              <a:defRPr/>
            </a:lvl8pPr>
            <a:lvl9pPr indent="-114300" marL="3886200" rtl="0" algn="l">
              <a:lnSpc>
                <a:spcPct val="90000"/>
              </a:lnSpc>
              <a:spcBef>
                <a:spcPts val="500"/>
              </a:spcBef>
              <a:buClr>
                <a:schemeClr val="dk1"/>
              </a:buClr>
              <a:buFont typeface="Arial"/>
              <a:buChar char="•"/>
              <a:defRPr/>
            </a:lvl9pPr>
          </a:lstStyle>
          <a:p/>
        </p:txBody>
      </p:sp>
      <p:sp>
        <p:nvSpPr>
          <p:cNvPr id="112" name="Shape 112"/>
          <p:cNvSpPr txBox="1"/>
          <p:nvPr>
            <p:ph idx="10" type="dt"/>
          </p:nvPr>
        </p:nvSpPr>
        <p:spPr>
          <a:xfrm>
            <a:off x="838200" y="6356350"/>
            <a:ext cx="2743199"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13" name="Shape 113"/>
          <p:cNvSpPr txBox="1"/>
          <p:nvPr>
            <p:ph idx="11" type="ftr"/>
          </p:nvPr>
        </p:nvSpPr>
        <p:spPr>
          <a:xfrm>
            <a:off x="4038600" y="6356350"/>
            <a:ext cx="4114800"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14" name="Shape 114"/>
          <p:cNvSpPr txBox="1"/>
          <p:nvPr>
            <p:ph idx="12" type="sldNum"/>
          </p:nvPr>
        </p:nvSpPr>
        <p:spPr>
          <a:xfrm>
            <a:off x="8610600" y="6356350"/>
            <a:ext cx="2743199" cy="36512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baseline="0" i="0" lang="en-US" sz="1800" u="none" cap="none" strike="noStrike">
                <a:solidFill>
                  <a:schemeClr val="dk1"/>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1" name="Shape 21"/>
        <p:cNvGrpSpPr/>
        <p:nvPr/>
      </p:nvGrpSpPr>
      <p:grpSpPr>
        <a:xfrm>
          <a:off x="0" y="0"/>
          <a:ext cx="0" cy="0"/>
          <a:chOff x="0" y="0"/>
          <a:chExt cx="0" cy="0"/>
        </a:xfrm>
      </p:grpSpPr>
      <p:sp>
        <p:nvSpPr>
          <p:cNvPr id="22" name="Shape 22"/>
          <p:cNvSpPr txBox="1"/>
          <p:nvPr>
            <p:ph type="title"/>
          </p:nvPr>
        </p:nvSpPr>
        <p:spPr>
          <a:xfrm>
            <a:off x="838200" y="365125"/>
            <a:ext cx="10515599" cy="1325562"/>
          </a:xfrm>
          <a:prstGeom prst="rect">
            <a:avLst/>
          </a:prstGeom>
          <a:noFill/>
          <a:ln>
            <a:noFill/>
          </a:ln>
        </p:spPr>
        <p:txBody>
          <a:bodyPr anchorCtr="0" anchor="ctr" bIns="91425" lIns="91425" rIns="91425" tIns="91425"/>
          <a:lstStyle>
            <a:lvl1pPr rtl="0" algn="l">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3" name="Shape 23"/>
          <p:cNvSpPr txBox="1"/>
          <p:nvPr>
            <p:ph idx="1" type="body"/>
          </p:nvPr>
        </p:nvSpPr>
        <p:spPr>
          <a:xfrm>
            <a:off x="838200" y="1825625"/>
            <a:ext cx="10515599" cy="4351338"/>
          </a:xfrm>
          <a:prstGeom prst="rect">
            <a:avLst/>
          </a:prstGeom>
          <a:noFill/>
          <a:ln>
            <a:noFill/>
          </a:ln>
        </p:spPr>
        <p:txBody>
          <a:bodyPr anchorCtr="0" anchor="t" bIns="91425" lIns="91425" rIns="91425" tIns="91425"/>
          <a:lstStyle>
            <a:lvl1pPr indent="-50800" marL="228600" rtl="0" algn="l">
              <a:lnSpc>
                <a:spcPct val="90000"/>
              </a:lnSpc>
              <a:spcBef>
                <a:spcPts val="1000"/>
              </a:spcBef>
              <a:buClr>
                <a:schemeClr val="dk1"/>
              </a:buClr>
              <a:buFont typeface="Arial"/>
              <a:buChar char="•"/>
              <a:defRPr/>
            </a:lvl1pPr>
            <a:lvl2pPr indent="-76200" marL="685800" rtl="0" algn="l">
              <a:lnSpc>
                <a:spcPct val="90000"/>
              </a:lnSpc>
              <a:spcBef>
                <a:spcPts val="500"/>
              </a:spcBef>
              <a:buClr>
                <a:schemeClr val="dk1"/>
              </a:buClr>
              <a:buFont typeface="Arial"/>
              <a:buChar char="•"/>
              <a:defRPr/>
            </a:lvl2pPr>
            <a:lvl3pPr indent="-101600" marL="1143000" rtl="0" algn="l">
              <a:lnSpc>
                <a:spcPct val="90000"/>
              </a:lnSpc>
              <a:spcBef>
                <a:spcPts val="500"/>
              </a:spcBef>
              <a:buClr>
                <a:schemeClr val="dk1"/>
              </a:buClr>
              <a:buFont typeface="Arial"/>
              <a:buChar char="•"/>
              <a:defRPr/>
            </a:lvl3pPr>
            <a:lvl4pPr indent="-114300" marL="1600200" rtl="0" algn="l">
              <a:lnSpc>
                <a:spcPct val="90000"/>
              </a:lnSpc>
              <a:spcBef>
                <a:spcPts val="500"/>
              </a:spcBef>
              <a:buClr>
                <a:schemeClr val="dk1"/>
              </a:buClr>
              <a:buFont typeface="Arial"/>
              <a:buChar char="•"/>
              <a:defRPr/>
            </a:lvl4pPr>
            <a:lvl5pPr indent="-114300" marL="2057400" rtl="0" algn="l">
              <a:lnSpc>
                <a:spcPct val="90000"/>
              </a:lnSpc>
              <a:spcBef>
                <a:spcPts val="500"/>
              </a:spcBef>
              <a:buClr>
                <a:schemeClr val="dk1"/>
              </a:buClr>
              <a:buFont typeface="Arial"/>
              <a:buChar char="•"/>
              <a:defRPr/>
            </a:lvl5pPr>
            <a:lvl6pPr indent="-114300" marL="2514600" rtl="0" algn="l">
              <a:lnSpc>
                <a:spcPct val="90000"/>
              </a:lnSpc>
              <a:spcBef>
                <a:spcPts val="500"/>
              </a:spcBef>
              <a:buClr>
                <a:schemeClr val="dk1"/>
              </a:buClr>
              <a:buFont typeface="Arial"/>
              <a:buChar char="•"/>
              <a:defRPr/>
            </a:lvl6pPr>
            <a:lvl7pPr indent="-114300" marL="2971800" rtl="0" algn="l">
              <a:lnSpc>
                <a:spcPct val="90000"/>
              </a:lnSpc>
              <a:spcBef>
                <a:spcPts val="500"/>
              </a:spcBef>
              <a:buClr>
                <a:schemeClr val="dk1"/>
              </a:buClr>
              <a:buFont typeface="Arial"/>
              <a:buChar char="•"/>
              <a:defRPr/>
            </a:lvl7pPr>
            <a:lvl8pPr indent="-114300" marL="3429000" rtl="0" algn="l">
              <a:lnSpc>
                <a:spcPct val="90000"/>
              </a:lnSpc>
              <a:spcBef>
                <a:spcPts val="500"/>
              </a:spcBef>
              <a:buClr>
                <a:schemeClr val="dk1"/>
              </a:buClr>
              <a:buFont typeface="Arial"/>
              <a:buChar char="•"/>
              <a:defRPr/>
            </a:lvl8pPr>
            <a:lvl9pPr indent="-114300" marL="3886200" rtl="0" algn="l">
              <a:lnSpc>
                <a:spcPct val="90000"/>
              </a:lnSpc>
              <a:spcBef>
                <a:spcPts val="500"/>
              </a:spcBef>
              <a:buClr>
                <a:schemeClr val="dk1"/>
              </a:buClr>
              <a:buFont typeface="Arial"/>
              <a:buChar char="•"/>
              <a:defRPr/>
            </a:lvl9pPr>
          </a:lstStyle>
          <a:p/>
        </p:txBody>
      </p:sp>
      <p:sp>
        <p:nvSpPr>
          <p:cNvPr id="24" name="Shape 24"/>
          <p:cNvSpPr txBox="1"/>
          <p:nvPr>
            <p:ph idx="10" type="dt"/>
          </p:nvPr>
        </p:nvSpPr>
        <p:spPr>
          <a:xfrm>
            <a:off x="838200" y="6356350"/>
            <a:ext cx="2743199"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5" name="Shape 25"/>
          <p:cNvSpPr txBox="1"/>
          <p:nvPr>
            <p:ph idx="11" type="ftr"/>
          </p:nvPr>
        </p:nvSpPr>
        <p:spPr>
          <a:xfrm>
            <a:off x="4038600" y="6356350"/>
            <a:ext cx="4114800"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6" name="Shape 26"/>
          <p:cNvSpPr txBox="1"/>
          <p:nvPr>
            <p:ph idx="12" type="sldNum"/>
          </p:nvPr>
        </p:nvSpPr>
        <p:spPr>
          <a:xfrm>
            <a:off x="8610600" y="6356350"/>
            <a:ext cx="2743199" cy="36512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baseline="0" i="0" lang="en-US" sz="1800" u="none" cap="none" strike="noStrike">
                <a:solidFill>
                  <a:schemeClr val="dk1"/>
                </a:solidFill>
                <a:latin typeface="Calibri"/>
                <a:ea typeface="Calibri"/>
                <a:cs typeface="Calibri"/>
                <a:sym typeface="Calibri"/>
              </a:rPr>
              <a:t>‹#›</a:t>
            </a:fld>
          </a:p>
        </p:txBody>
      </p:sp>
      <p:sp>
        <p:nvSpPr>
          <p:cNvPr id="27" name="Shape 27"/>
          <p:cNvSpPr txBox="1"/>
          <p:nvPr/>
        </p:nvSpPr>
        <p:spPr>
          <a:xfrm>
            <a:off x="838200" y="6356350"/>
            <a:ext cx="27431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baseline="0" i="0" lang="en-US" sz="1200" u="none" cap="none" strike="noStrike">
                <a:solidFill>
                  <a:srgbClr val="888888"/>
                </a:solidFill>
                <a:latin typeface="Calibri"/>
                <a:ea typeface="Calibri"/>
                <a:cs typeface="Calibri"/>
                <a:sym typeface="Calibri"/>
              </a:rPr>
              <a:t>1/19/15</a:t>
            </a:r>
          </a:p>
        </p:txBody>
      </p:sp>
      <p:sp>
        <p:nvSpPr>
          <p:cNvPr id="28" name="Shape 28"/>
          <p:cNvSpPr txBox="1"/>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9" name="Shape 29"/>
        <p:cNvGrpSpPr/>
        <p:nvPr/>
      </p:nvGrpSpPr>
      <p:grpSpPr>
        <a:xfrm>
          <a:off x="0" y="0"/>
          <a:ext cx="0" cy="0"/>
          <a:chOff x="0" y="0"/>
          <a:chExt cx="0" cy="0"/>
        </a:xfrm>
      </p:grpSpPr>
      <p:sp>
        <p:nvSpPr>
          <p:cNvPr id="30" name="Shape 30"/>
          <p:cNvSpPr txBox="1"/>
          <p:nvPr>
            <p:ph type="title"/>
          </p:nvPr>
        </p:nvSpPr>
        <p:spPr>
          <a:xfrm>
            <a:off x="838200" y="365125"/>
            <a:ext cx="10515599" cy="1325562"/>
          </a:xfrm>
          <a:prstGeom prst="rect">
            <a:avLst/>
          </a:prstGeom>
          <a:noFill/>
          <a:ln>
            <a:noFill/>
          </a:ln>
        </p:spPr>
        <p:txBody>
          <a:bodyPr anchorCtr="0" anchor="ctr" bIns="91425" lIns="91425" rIns="91425" tIns="91425"/>
          <a:lstStyle>
            <a:lvl1pPr rtl="0" algn="l">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1" name="Shape 31"/>
          <p:cNvSpPr txBox="1"/>
          <p:nvPr>
            <p:ph idx="1" type="body"/>
          </p:nvPr>
        </p:nvSpPr>
        <p:spPr>
          <a:xfrm>
            <a:off x="838200" y="1825625"/>
            <a:ext cx="5181600" cy="4351338"/>
          </a:xfrm>
          <a:prstGeom prst="rect">
            <a:avLst/>
          </a:prstGeom>
          <a:noFill/>
          <a:ln>
            <a:noFill/>
          </a:ln>
        </p:spPr>
        <p:txBody>
          <a:bodyPr anchorCtr="0" anchor="t" bIns="91425" lIns="91425" rIns="91425" tIns="91425"/>
          <a:lstStyle>
            <a:lvl1pPr indent="-50800" marL="228600" rtl="0" algn="l">
              <a:lnSpc>
                <a:spcPct val="90000"/>
              </a:lnSpc>
              <a:spcBef>
                <a:spcPts val="1000"/>
              </a:spcBef>
              <a:buClr>
                <a:schemeClr val="dk1"/>
              </a:buClr>
              <a:buFont typeface="Arial"/>
              <a:buChar char="•"/>
              <a:defRPr/>
            </a:lvl1pPr>
            <a:lvl2pPr indent="-76200" marL="685800" rtl="0" algn="l">
              <a:lnSpc>
                <a:spcPct val="90000"/>
              </a:lnSpc>
              <a:spcBef>
                <a:spcPts val="500"/>
              </a:spcBef>
              <a:buClr>
                <a:schemeClr val="dk1"/>
              </a:buClr>
              <a:buFont typeface="Arial"/>
              <a:buChar char="•"/>
              <a:defRPr/>
            </a:lvl2pPr>
            <a:lvl3pPr indent="-101600" marL="1143000" rtl="0" algn="l">
              <a:lnSpc>
                <a:spcPct val="90000"/>
              </a:lnSpc>
              <a:spcBef>
                <a:spcPts val="500"/>
              </a:spcBef>
              <a:buClr>
                <a:schemeClr val="dk1"/>
              </a:buClr>
              <a:buFont typeface="Arial"/>
              <a:buChar char="•"/>
              <a:defRPr/>
            </a:lvl3pPr>
            <a:lvl4pPr indent="-114300" marL="1600200" rtl="0" algn="l">
              <a:lnSpc>
                <a:spcPct val="90000"/>
              </a:lnSpc>
              <a:spcBef>
                <a:spcPts val="500"/>
              </a:spcBef>
              <a:buClr>
                <a:schemeClr val="dk1"/>
              </a:buClr>
              <a:buFont typeface="Arial"/>
              <a:buChar char="•"/>
              <a:defRPr/>
            </a:lvl4pPr>
            <a:lvl5pPr indent="-114300" marL="2057400" rtl="0" algn="l">
              <a:lnSpc>
                <a:spcPct val="90000"/>
              </a:lnSpc>
              <a:spcBef>
                <a:spcPts val="500"/>
              </a:spcBef>
              <a:buClr>
                <a:schemeClr val="dk1"/>
              </a:buClr>
              <a:buFont typeface="Arial"/>
              <a:buChar char="•"/>
              <a:defRPr/>
            </a:lvl5pPr>
            <a:lvl6pPr indent="-114300" marL="2514600" rtl="0" algn="l">
              <a:lnSpc>
                <a:spcPct val="90000"/>
              </a:lnSpc>
              <a:spcBef>
                <a:spcPts val="500"/>
              </a:spcBef>
              <a:buClr>
                <a:schemeClr val="dk1"/>
              </a:buClr>
              <a:buFont typeface="Arial"/>
              <a:buChar char="•"/>
              <a:defRPr/>
            </a:lvl6pPr>
            <a:lvl7pPr indent="-114300" marL="2971800" rtl="0" algn="l">
              <a:lnSpc>
                <a:spcPct val="90000"/>
              </a:lnSpc>
              <a:spcBef>
                <a:spcPts val="500"/>
              </a:spcBef>
              <a:buClr>
                <a:schemeClr val="dk1"/>
              </a:buClr>
              <a:buFont typeface="Arial"/>
              <a:buChar char="•"/>
              <a:defRPr/>
            </a:lvl7pPr>
            <a:lvl8pPr indent="-114300" marL="3429000" rtl="0" algn="l">
              <a:lnSpc>
                <a:spcPct val="90000"/>
              </a:lnSpc>
              <a:spcBef>
                <a:spcPts val="500"/>
              </a:spcBef>
              <a:buClr>
                <a:schemeClr val="dk1"/>
              </a:buClr>
              <a:buFont typeface="Arial"/>
              <a:buChar char="•"/>
              <a:defRPr/>
            </a:lvl8pPr>
            <a:lvl9pPr indent="-114300" marL="3886200" rtl="0" algn="l">
              <a:lnSpc>
                <a:spcPct val="90000"/>
              </a:lnSpc>
              <a:spcBef>
                <a:spcPts val="500"/>
              </a:spcBef>
              <a:buClr>
                <a:schemeClr val="dk1"/>
              </a:buClr>
              <a:buFont typeface="Arial"/>
              <a:buChar char="•"/>
              <a:defRPr/>
            </a:lvl9pPr>
          </a:lstStyle>
          <a:p/>
        </p:txBody>
      </p:sp>
      <p:sp>
        <p:nvSpPr>
          <p:cNvPr id="32" name="Shape 32"/>
          <p:cNvSpPr txBox="1"/>
          <p:nvPr>
            <p:ph idx="2" type="body"/>
          </p:nvPr>
        </p:nvSpPr>
        <p:spPr>
          <a:xfrm>
            <a:off x="6172200" y="1825625"/>
            <a:ext cx="5181600" cy="4351338"/>
          </a:xfrm>
          <a:prstGeom prst="rect">
            <a:avLst/>
          </a:prstGeom>
          <a:noFill/>
          <a:ln>
            <a:noFill/>
          </a:ln>
        </p:spPr>
        <p:txBody>
          <a:bodyPr anchorCtr="0" anchor="t" bIns="91425" lIns="91425" rIns="91425" tIns="91425"/>
          <a:lstStyle>
            <a:lvl1pPr indent="-50800" marL="228600" rtl="0" algn="l">
              <a:lnSpc>
                <a:spcPct val="90000"/>
              </a:lnSpc>
              <a:spcBef>
                <a:spcPts val="1000"/>
              </a:spcBef>
              <a:buClr>
                <a:schemeClr val="dk1"/>
              </a:buClr>
              <a:buFont typeface="Arial"/>
              <a:buChar char="•"/>
              <a:defRPr/>
            </a:lvl1pPr>
            <a:lvl2pPr indent="-76200" marL="685800" rtl="0" algn="l">
              <a:lnSpc>
                <a:spcPct val="90000"/>
              </a:lnSpc>
              <a:spcBef>
                <a:spcPts val="500"/>
              </a:spcBef>
              <a:buClr>
                <a:schemeClr val="dk1"/>
              </a:buClr>
              <a:buFont typeface="Arial"/>
              <a:buChar char="•"/>
              <a:defRPr/>
            </a:lvl2pPr>
            <a:lvl3pPr indent="-101600" marL="1143000" rtl="0" algn="l">
              <a:lnSpc>
                <a:spcPct val="90000"/>
              </a:lnSpc>
              <a:spcBef>
                <a:spcPts val="500"/>
              </a:spcBef>
              <a:buClr>
                <a:schemeClr val="dk1"/>
              </a:buClr>
              <a:buFont typeface="Arial"/>
              <a:buChar char="•"/>
              <a:defRPr/>
            </a:lvl3pPr>
            <a:lvl4pPr indent="-114300" marL="1600200" rtl="0" algn="l">
              <a:lnSpc>
                <a:spcPct val="90000"/>
              </a:lnSpc>
              <a:spcBef>
                <a:spcPts val="500"/>
              </a:spcBef>
              <a:buClr>
                <a:schemeClr val="dk1"/>
              </a:buClr>
              <a:buFont typeface="Arial"/>
              <a:buChar char="•"/>
              <a:defRPr/>
            </a:lvl4pPr>
            <a:lvl5pPr indent="-114300" marL="2057400" rtl="0" algn="l">
              <a:lnSpc>
                <a:spcPct val="90000"/>
              </a:lnSpc>
              <a:spcBef>
                <a:spcPts val="500"/>
              </a:spcBef>
              <a:buClr>
                <a:schemeClr val="dk1"/>
              </a:buClr>
              <a:buFont typeface="Arial"/>
              <a:buChar char="•"/>
              <a:defRPr/>
            </a:lvl5pPr>
            <a:lvl6pPr indent="-114300" marL="2514600" rtl="0" algn="l">
              <a:lnSpc>
                <a:spcPct val="90000"/>
              </a:lnSpc>
              <a:spcBef>
                <a:spcPts val="500"/>
              </a:spcBef>
              <a:buClr>
                <a:schemeClr val="dk1"/>
              </a:buClr>
              <a:buFont typeface="Arial"/>
              <a:buChar char="•"/>
              <a:defRPr/>
            </a:lvl6pPr>
            <a:lvl7pPr indent="-114300" marL="2971800" rtl="0" algn="l">
              <a:lnSpc>
                <a:spcPct val="90000"/>
              </a:lnSpc>
              <a:spcBef>
                <a:spcPts val="500"/>
              </a:spcBef>
              <a:buClr>
                <a:schemeClr val="dk1"/>
              </a:buClr>
              <a:buFont typeface="Arial"/>
              <a:buChar char="•"/>
              <a:defRPr/>
            </a:lvl7pPr>
            <a:lvl8pPr indent="-114300" marL="3429000" rtl="0" algn="l">
              <a:lnSpc>
                <a:spcPct val="90000"/>
              </a:lnSpc>
              <a:spcBef>
                <a:spcPts val="500"/>
              </a:spcBef>
              <a:buClr>
                <a:schemeClr val="dk1"/>
              </a:buClr>
              <a:buFont typeface="Arial"/>
              <a:buChar char="•"/>
              <a:defRPr/>
            </a:lvl8pPr>
            <a:lvl9pPr indent="-114300" marL="3886200" rtl="0" algn="l">
              <a:lnSpc>
                <a:spcPct val="90000"/>
              </a:lnSpc>
              <a:spcBef>
                <a:spcPts val="500"/>
              </a:spcBef>
              <a:buClr>
                <a:schemeClr val="dk1"/>
              </a:buClr>
              <a:buFont typeface="Arial"/>
              <a:buChar char="•"/>
              <a:defRPr/>
            </a:lvl9pPr>
          </a:lstStyle>
          <a:p/>
        </p:txBody>
      </p:sp>
      <p:sp>
        <p:nvSpPr>
          <p:cNvPr id="33" name="Shape 33"/>
          <p:cNvSpPr txBox="1"/>
          <p:nvPr>
            <p:ph idx="10" type="dt"/>
          </p:nvPr>
        </p:nvSpPr>
        <p:spPr>
          <a:xfrm>
            <a:off x="838200" y="6356350"/>
            <a:ext cx="2743199"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4" name="Shape 34"/>
          <p:cNvSpPr txBox="1"/>
          <p:nvPr>
            <p:ph idx="11" type="ftr"/>
          </p:nvPr>
        </p:nvSpPr>
        <p:spPr>
          <a:xfrm>
            <a:off x="4038600" y="6356350"/>
            <a:ext cx="4114800"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5" name="Shape 35"/>
          <p:cNvSpPr txBox="1"/>
          <p:nvPr>
            <p:ph idx="12" type="sldNum"/>
          </p:nvPr>
        </p:nvSpPr>
        <p:spPr>
          <a:xfrm>
            <a:off x="8610600" y="6356350"/>
            <a:ext cx="2743199" cy="36512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baseline="0" i="0" lang="en-US" sz="1800" u="none" cap="none" strike="noStrike">
                <a:solidFill>
                  <a:schemeClr val="dk1"/>
                </a:solidFill>
                <a:latin typeface="Calibri"/>
                <a:ea typeface="Calibri"/>
                <a:cs typeface="Calibri"/>
                <a:sym typeface="Calibri"/>
              </a:rPr>
              <a:t>‹#›</a:t>
            </a:fld>
          </a:p>
        </p:txBody>
      </p:sp>
      <p:sp>
        <p:nvSpPr>
          <p:cNvPr id="36" name="Shape 36"/>
          <p:cNvSpPr txBox="1"/>
          <p:nvPr/>
        </p:nvSpPr>
        <p:spPr>
          <a:xfrm>
            <a:off x="838200" y="6356350"/>
            <a:ext cx="27431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baseline="0" i="0" lang="en-US" sz="1200" u="none" cap="none" strike="noStrike">
                <a:solidFill>
                  <a:srgbClr val="888888"/>
                </a:solidFill>
                <a:latin typeface="Calibri"/>
                <a:ea typeface="Calibri"/>
                <a:cs typeface="Calibri"/>
                <a:sym typeface="Calibri"/>
              </a:rPr>
              <a:t>1/19/15</a:t>
            </a:r>
          </a:p>
        </p:txBody>
      </p:sp>
      <p:sp>
        <p:nvSpPr>
          <p:cNvPr id="37" name="Shape 37"/>
          <p:cNvSpPr txBox="1"/>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
        <p:nvSpPr>
          <p:cNvPr id="38" name="Shape 38"/>
          <p:cNvSpPr txBox="1"/>
          <p:nvPr/>
        </p:nvSpPr>
        <p:spPr>
          <a:xfrm>
            <a:off x="838200" y="6356350"/>
            <a:ext cx="27431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baseline="0" i="0" lang="en-US" sz="1200" u="none" cap="none" strike="noStrike">
                <a:solidFill>
                  <a:srgbClr val="888888"/>
                </a:solidFill>
                <a:latin typeface="Calibri"/>
                <a:ea typeface="Calibri"/>
                <a:cs typeface="Calibri"/>
                <a:sym typeface="Calibri"/>
              </a:rPr>
              <a:t>1/19/15</a:t>
            </a:r>
          </a:p>
        </p:txBody>
      </p:sp>
      <p:sp>
        <p:nvSpPr>
          <p:cNvPr id="39" name="Shape 39"/>
          <p:cNvSpPr txBox="1"/>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
        <p:nvSpPr>
          <p:cNvPr id="40" name="Shape 40"/>
          <p:cNvSpPr txBox="1"/>
          <p:nvPr/>
        </p:nvSpPr>
        <p:spPr>
          <a:xfrm>
            <a:off x="838200" y="6356350"/>
            <a:ext cx="27431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baseline="0" i="0" lang="en-US" sz="1200" u="none" cap="none" strike="noStrike">
                <a:solidFill>
                  <a:srgbClr val="888888"/>
                </a:solidFill>
                <a:latin typeface="Calibri"/>
                <a:ea typeface="Calibri"/>
                <a:cs typeface="Calibri"/>
                <a:sym typeface="Calibri"/>
              </a:rPr>
              <a:t>1/19/15</a:t>
            </a:r>
          </a:p>
        </p:txBody>
      </p:sp>
      <p:sp>
        <p:nvSpPr>
          <p:cNvPr id="41" name="Shape 41"/>
          <p:cNvSpPr txBox="1"/>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2" name="Shape 42"/>
        <p:cNvGrpSpPr/>
        <p:nvPr/>
      </p:nvGrpSpPr>
      <p:grpSpPr>
        <a:xfrm>
          <a:off x="0" y="0"/>
          <a:ext cx="0" cy="0"/>
          <a:chOff x="0" y="0"/>
          <a:chExt cx="0" cy="0"/>
        </a:xfrm>
      </p:grpSpPr>
      <p:sp>
        <p:nvSpPr>
          <p:cNvPr id="43" name="Shape 43"/>
          <p:cNvSpPr txBox="1"/>
          <p:nvPr>
            <p:ph idx="11" type="ftr"/>
          </p:nvPr>
        </p:nvSpPr>
        <p:spPr>
          <a:xfrm>
            <a:off x="4038600" y="6356350"/>
            <a:ext cx="4114800"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4" name="Shape 44"/>
          <p:cNvSpPr txBox="1"/>
          <p:nvPr>
            <p:ph idx="12" type="sldNum"/>
          </p:nvPr>
        </p:nvSpPr>
        <p:spPr>
          <a:xfrm>
            <a:off x="8610600" y="6356350"/>
            <a:ext cx="2743199" cy="36512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baseline="0" i="0" lang="en-US" sz="1800" u="none" cap="none" strike="noStrike">
                <a:solidFill>
                  <a:schemeClr val="dk1"/>
                </a:solidFill>
                <a:latin typeface="Calibri"/>
                <a:ea typeface="Calibri"/>
                <a:cs typeface="Calibri"/>
                <a:sym typeface="Calibri"/>
              </a:rPr>
              <a:t>‹#›</a:t>
            </a:fld>
          </a:p>
        </p:txBody>
      </p:sp>
      <p:sp>
        <p:nvSpPr>
          <p:cNvPr id="45" name="Shape 45"/>
          <p:cNvSpPr txBox="1"/>
          <p:nvPr/>
        </p:nvSpPr>
        <p:spPr>
          <a:xfrm>
            <a:off x="838200" y="6356350"/>
            <a:ext cx="27431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baseline="0" i="0" lang="en-US" sz="1200" u="none" cap="none" strike="noStrike">
                <a:solidFill>
                  <a:srgbClr val="888888"/>
                </a:solidFill>
                <a:latin typeface="Calibri"/>
                <a:ea typeface="Calibri"/>
                <a:cs typeface="Calibri"/>
                <a:sym typeface="Calibri"/>
              </a:rPr>
              <a:t>1/19/15</a:t>
            </a:r>
          </a:p>
        </p:txBody>
      </p:sp>
      <p:sp>
        <p:nvSpPr>
          <p:cNvPr id="46" name="Shape 46"/>
          <p:cNvSpPr txBox="1"/>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
        <p:nvSpPr>
          <p:cNvPr id="47" name="Shape 47"/>
          <p:cNvSpPr txBox="1"/>
          <p:nvPr/>
        </p:nvSpPr>
        <p:spPr>
          <a:xfrm>
            <a:off x="838200" y="6356350"/>
            <a:ext cx="27431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baseline="0" i="0" lang="en-US" sz="1200" u="none" cap="none" strike="noStrike">
                <a:solidFill>
                  <a:srgbClr val="888888"/>
                </a:solidFill>
                <a:latin typeface="Calibri"/>
                <a:ea typeface="Calibri"/>
                <a:cs typeface="Calibri"/>
                <a:sym typeface="Calibri"/>
              </a:rPr>
              <a:t>1/19/15</a:t>
            </a:r>
          </a:p>
        </p:txBody>
      </p:sp>
      <p:sp>
        <p:nvSpPr>
          <p:cNvPr id="48" name="Shape 48"/>
          <p:cNvSpPr txBox="1"/>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
        <p:nvSpPr>
          <p:cNvPr id="49" name="Shape 49"/>
          <p:cNvSpPr txBox="1"/>
          <p:nvPr/>
        </p:nvSpPr>
        <p:spPr>
          <a:xfrm>
            <a:off x="838200" y="6356350"/>
            <a:ext cx="27431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baseline="0" i="0" lang="en-US" sz="1200" u="none" cap="none" strike="noStrike">
                <a:solidFill>
                  <a:srgbClr val="888888"/>
                </a:solidFill>
                <a:latin typeface="Calibri"/>
                <a:ea typeface="Calibri"/>
                <a:cs typeface="Calibri"/>
                <a:sym typeface="Calibri"/>
              </a:rPr>
              <a:t>1/19/15</a:t>
            </a:r>
          </a:p>
        </p:txBody>
      </p:sp>
      <p:sp>
        <p:nvSpPr>
          <p:cNvPr id="50" name="Shape 50"/>
          <p:cNvSpPr txBox="1"/>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51" name="Shape 51"/>
        <p:cNvGrpSpPr/>
        <p:nvPr/>
      </p:nvGrpSpPr>
      <p:grpSpPr>
        <a:xfrm>
          <a:off x="0" y="0"/>
          <a:ext cx="0" cy="0"/>
          <a:chOff x="0" y="0"/>
          <a:chExt cx="0" cy="0"/>
        </a:xfrm>
      </p:grpSpPr>
      <p:sp>
        <p:nvSpPr>
          <p:cNvPr id="52" name="Shape 52"/>
          <p:cNvSpPr txBox="1"/>
          <p:nvPr>
            <p:ph type="title"/>
          </p:nvPr>
        </p:nvSpPr>
        <p:spPr>
          <a:xfrm>
            <a:off x="831850" y="1709738"/>
            <a:ext cx="10515599" cy="2852737"/>
          </a:xfrm>
          <a:prstGeom prst="rect">
            <a:avLst/>
          </a:prstGeom>
          <a:noFill/>
          <a:ln>
            <a:noFill/>
          </a:ln>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3" name="Shape 53"/>
          <p:cNvSpPr txBox="1"/>
          <p:nvPr>
            <p:ph idx="1" type="body"/>
          </p:nvPr>
        </p:nvSpPr>
        <p:spPr>
          <a:xfrm>
            <a:off x="831850" y="4589462"/>
            <a:ext cx="10515599" cy="1500187"/>
          </a:xfrm>
          <a:prstGeom prst="rect">
            <a:avLst/>
          </a:prstGeom>
          <a:noFill/>
          <a:ln>
            <a:noFill/>
          </a:ln>
        </p:spPr>
        <p:txBody>
          <a:bodyPr anchorCtr="0" anchor="t" bIns="91425" lIns="91425" rIns="91425" tIns="91425"/>
          <a:lstStyle>
            <a:lvl1pPr indent="0" marL="0" rtl="0">
              <a:spcBef>
                <a:spcPts val="0"/>
              </a:spcBef>
              <a:buClr>
                <a:srgbClr val="888888"/>
              </a:buClr>
              <a:buFont typeface="Calibri"/>
              <a:buNone/>
              <a:defRPr/>
            </a:lvl1pPr>
            <a:lvl2pPr indent="0" marL="457200" rtl="0">
              <a:spcBef>
                <a:spcPts val="0"/>
              </a:spcBef>
              <a:buClr>
                <a:srgbClr val="888888"/>
              </a:buClr>
              <a:buFont typeface="Calibri"/>
              <a:buNone/>
              <a:defRPr/>
            </a:lvl2pPr>
            <a:lvl3pPr indent="0" marL="914400" rtl="0">
              <a:spcBef>
                <a:spcPts val="0"/>
              </a:spcBef>
              <a:buClr>
                <a:srgbClr val="888888"/>
              </a:buClr>
              <a:buFont typeface="Calibri"/>
              <a:buNone/>
              <a:defRPr/>
            </a:lvl3pPr>
            <a:lvl4pPr indent="0" marL="1371600" rtl="0">
              <a:spcBef>
                <a:spcPts val="0"/>
              </a:spcBef>
              <a:buClr>
                <a:srgbClr val="888888"/>
              </a:buClr>
              <a:buFont typeface="Calibri"/>
              <a:buNone/>
              <a:defRPr/>
            </a:lvl4pPr>
            <a:lvl5pPr indent="0" marL="1828800" rtl="0">
              <a:spcBef>
                <a:spcPts val="0"/>
              </a:spcBef>
              <a:buClr>
                <a:srgbClr val="888888"/>
              </a:buClr>
              <a:buFont typeface="Calibri"/>
              <a:buNone/>
              <a:defRPr/>
            </a:lvl5pPr>
            <a:lvl6pPr indent="0" marL="2286000" rtl="0">
              <a:spcBef>
                <a:spcPts val="0"/>
              </a:spcBef>
              <a:buClr>
                <a:srgbClr val="888888"/>
              </a:buClr>
              <a:buFont typeface="Calibri"/>
              <a:buNone/>
              <a:defRPr/>
            </a:lvl6pPr>
            <a:lvl7pPr indent="0" marL="2743200" rtl="0">
              <a:spcBef>
                <a:spcPts val="0"/>
              </a:spcBef>
              <a:buClr>
                <a:srgbClr val="888888"/>
              </a:buClr>
              <a:buFont typeface="Calibri"/>
              <a:buNone/>
              <a:defRPr/>
            </a:lvl7pPr>
            <a:lvl8pPr indent="0" marL="3200400" rtl="0">
              <a:spcBef>
                <a:spcPts val="0"/>
              </a:spcBef>
              <a:buClr>
                <a:srgbClr val="888888"/>
              </a:buClr>
              <a:buFont typeface="Calibri"/>
              <a:buNone/>
              <a:defRPr/>
            </a:lvl8pPr>
            <a:lvl9pPr indent="0" marL="3657600" rtl="0">
              <a:spcBef>
                <a:spcPts val="0"/>
              </a:spcBef>
              <a:buClr>
                <a:srgbClr val="888888"/>
              </a:buClr>
              <a:buFont typeface="Calibri"/>
              <a:buNone/>
              <a:defRPr/>
            </a:lvl9pPr>
          </a:lstStyle>
          <a:p/>
        </p:txBody>
      </p:sp>
      <p:sp>
        <p:nvSpPr>
          <p:cNvPr id="54" name="Shape 54"/>
          <p:cNvSpPr txBox="1"/>
          <p:nvPr>
            <p:ph idx="10" type="dt"/>
          </p:nvPr>
        </p:nvSpPr>
        <p:spPr>
          <a:xfrm>
            <a:off x="838200" y="6356350"/>
            <a:ext cx="2743199"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5" name="Shape 55"/>
          <p:cNvSpPr txBox="1"/>
          <p:nvPr>
            <p:ph idx="11" type="ftr"/>
          </p:nvPr>
        </p:nvSpPr>
        <p:spPr>
          <a:xfrm>
            <a:off x="4038600" y="6356350"/>
            <a:ext cx="4114800"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6" name="Shape 56"/>
          <p:cNvSpPr txBox="1"/>
          <p:nvPr>
            <p:ph idx="12" type="sldNum"/>
          </p:nvPr>
        </p:nvSpPr>
        <p:spPr>
          <a:xfrm>
            <a:off x="8610600" y="6356350"/>
            <a:ext cx="2743199" cy="36512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baseline="0" i="0" lang="en-US" sz="1800" u="none" cap="none" strike="noStrike">
                <a:solidFill>
                  <a:schemeClr val="dk1"/>
                </a:solidFill>
                <a:latin typeface="Calibri"/>
                <a:ea typeface="Calibri"/>
                <a:cs typeface="Calibri"/>
                <a:sym typeface="Calibri"/>
              </a:rPr>
              <a:t>‹#›</a:t>
            </a:fld>
          </a:p>
        </p:txBody>
      </p:sp>
      <p:sp>
        <p:nvSpPr>
          <p:cNvPr id="57" name="Shape 57"/>
          <p:cNvSpPr txBox="1"/>
          <p:nvPr/>
        </p:nvSpPr>
        <p:spPr>
          <a:xfrm>
            <a:off x="838200" y="6356350"/>
            <a:ext cx="27431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baseline="0" i="0" lang="en-US" sz="1200" u="none" cap="none" strike="noStrike">
                <a:solidFill>
                  <a:srgbClr val="888888"/>
                </a:solidFill>
                <a:latin typeface="Calibri"/>
                <a:ea typeface="Calibri"/>
                <a:cs typeface="Calibri"/>
                <a:sym typeface="Calibri"/>
              </a:rPr>
              <a:t>1/19/15</a:t>
            </a:r>
          </a:p>
        </p:txBody>
      </p:sp>
      <p:sp>
        <p:nvSpPr>
          <p:cNvPr id="58" name="Shape 58"/>
          <p:cNvSpPr txBox="1"/>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
        <p:nvSpPr>
          <p:cNvPr id="59" name="Shape 59"/>
          <p:cNvSpPr txBox="1"/>
          <p:nvPr/>
        </p:nvSpPr>
        <p:spPr>
          <a:xfrm>
            <a:off x="838200" y="6356350"/>
            <a:ext cx="27431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baseline="0" i="0" lang="en-US" sz="1200" u="none" cap="none" strike="noStrike">
                <a:solidFill>
                  <a:srgbClr val="888888"/>
                </a:solidFill>
                <a:latin typeface="Calibri"/>
                <a:ea typeface="Calibri"/>
                <a:cs typeface="Calibri"/>
                <a:sym typeface="Calibri"/>
              </a:rPr>
              <a:t>1/19/15</a:t>
            </a:r>
          </a:p>
        </p:txBody>
      </p:sp>
      <p:sp>
        <p:nvSpPr>
          <p:cNvPr id="60" name="Shape 60"/>
          <p:cNvSpPr txBox="1"/>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
        <p:nvSpPr>
          <p:cNvPr id="61" name="Shape 61"/>
          <p:cNvSpPr txBox="1"/>
          <p:nvPr/>
        </p:nvSpPr>
        <p:spPr>
          <a:xfrm>
            <a:off x="838200" y="6356350"/>
            <a:ext cx="27431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baseline="0" i="0" lang="en-US" sz="1200" u="none" cap="none" strike="noStrike">
                <a:solidFill>
                  <a:srgbClr val="888888"/>
                </a:solidFill>
                <a:latin typeface="Calibri"/>
                <a:ea typeface="Calibri"/>
                <a:cs typeface="Calibri"/>
                <a:sym typeface="Calibri"/>
              </a:rPr>
              <a:t>1/19/15</a:t>
            </a:r>
          </a:p>
        </p:txBody>
      </p:sp>
      <p:sp>
        <p:nvSpPr>
          <p:cNvPr id="62" name="Shape 62"/>
          <p:cNvSpPr txBox="1"/>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63" name="Shape 63"/>
        <p:cNvGrpSpPr/>
        <p:nvPr/>
      </p:nvGrpSpPr>
      <p:grpSpPr>
        <a:xfrm>
          <a:off x="0" y="0"/>
          <a:ext cx="0" cy="0"/>
          <a:chOff x="0" y="0"/>
          <a:chExt cx="0" cy="0"/>
        </a:xfrm>
      </p:grpSpPr>
      <p:sp>
        <p:nvSpPr>
          <p:cNvPr id="64" name="Shape 64"/>
          <p:cNvSpPr txBox="1"/>
          <p:nvPr>
            <p:ph type="title"/>
          </p:nvPr>
        </p:nvSpPr>
        <p:spPr>
          <a:xfrm>
            <a:off x="839787" y="365125"/>
            <a:ext cx="10515599" cy="1325562"/>
          </a:xfrm>
          <a:prstGeom prst="rect">
            <a:avLst/>
          </a:prstGeom>
          <a:noFill/>
          <a:ln>
            <a:noFill/>
          </a:ln>
        </p:spPr>
        <p:txBody>
          <a:bodyPr anchorCtr="0" anchor="ctr" bIns="91425" lIns="91425" rIns="91425" tIns="91425"/>
          <a:lstStyle>
            <a:lvl1pPr rtl="0" algn="l">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5" name="Shape 65"/>
          <p:cNvSpPr txBox="1"/>
          <p:nvPr>
            <p:ph idx="1" type="body"/>
          </p:nvPr>
        </p:nvSpPr>
        <p:spPr>
          <a:xfrm>
            <a:off x="839787" y="1681163"/>
            <a:ext cx="5157787" cy="823912"/>
          </a:xfrm>
          <a:prstGeom prst="rect">
            <a:avLst/>
          </a:prstGeom>
          <a:noFill/>
          <a:ln>
            <a:noFill/>
          </a:ln>
        </p:spPr>
        <p:txBody>
          <a:bodyPr anchorCtr="0" anchor="b"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66" name="Shape 66"/>
          <p:cNvSpPr txBox="1"/>
          <p:nvPr>
            <p:ph idx="2" type="body"/>
          </p:nvPr>
        </p:nvSpPr>
        <p:spPr>
          <a:xfrm>
            <a:off x="839787" y="2505075"/>
            <a:ext cx="5157787" cy="3684588"/>
          </a:xfrm>
          <a:prstGeom prst="rect">
            <a:avLst/>
          </a:prstGeom>
          <a:noFill/>
          <a:ln>
            <a:noFill/>
          </a:ln>
        </p:spPr>
        <p:txBody>
          <a:bodyPr anchorCtr="0" anchor="t" bIns="91425" lIns="91425" rIns="91425" tIns="91425"/>
          <a:lstStyle>
            <a:lvl1pPr indent="-50800" marL="228600" rtl="0" algn="l">
              <a:lnSpc>
                <a:spcPct val="90000"/>
              </a:lnSpc>
              <a:spcBef>
                <a:spcPts val="1000"/>
              </a:spcBef>
              <a:buClr>
                <a:schemeClr val="dk1"/>
              </a:buClr>
              <a:buFont typeface="Arial"/>
              <a:buChar char="•"/>
              <a:defRPr/>
            </a:lvl1pPr>
            <a:lvl2pPr indent="-76200" marL="685800" rtl="0" algn="l">
              <a:lnSpc>
                <a:spcPct val="90000"/>
              </a:lnSpc>
              <a:spcBef>
                <a:spcPts val="500"/>
              </a:spcBef>
              <a:buClr>
                <a:schemeClr val="dk1"/>
              </a:buClr>
              <a:buFont typeface="Arial"/>
              <a:buChar char="•"/>
              <a:defRPr/>
            </a:lvl2pPr>
            <a:lvl3pPr indent="-101600" marL="1143000" rtl="0" algn="l">
              <a:lnSpc>
                <a:spcPct val="90000"/>
              </a:lnSpc>
              <a:spcBef>
                <a:spcPts val="500"/>
              </a:spcBef>
              <a:buClr>
                <a:schemeClr val="dk1"/>
              </a:buClr>
              <a:buFont typeface="Arial"/>
              <a:buChar char="•"/>
              <a:defRPr/>
            </a:lvl3pPr>
            <a:lvl4pPr indent="-114300" marL="1600200" rtl="0" algn="l">
              <a:lnSpc>
                <a:spcPct val="90000"/>
              </a:lnSpc>
              <a:spcBef>
                <a:spcPts val="500"/>
              </a:spcBef>
              <a:buClr>
                <a:schemeClr val="dk1"/>
              </a:buClr>
              <a:buFont typeface="Arial"/>
              <a:buChar char="•"/>
              <a:defRPr/>
            </a:lvl4pPr>
            <a:lvl5pPr indent="-114300" marL="2057400" rtl="0" algn="l">
              <a:lnSpc>
                <a:spcPct val="90000"/>
              </a:lnSpc>
              <a:spcBef>
                <a:spcPts val="500"/>
              </a:spcBef>
              <a:buClr>
                <a:schemeClr val="dk1"/>
              </a:buClr>
              <a:buFont typeface="Arial"/>
              <a:buChar char="•"/>
              <a:defRPr/>
            </a:lvl5pPr>
            <a:lvl6pPr indent="-114300" marL="2514600" rtl="0" algn="l">
              <a:lnSpc>
                <a:spcPct val="90000"/>
              </a:lnSpc>
              <a:spcBef>
                <a:spcPts val="500"/>
              </a:spcBef>
              <a:buClr>
                <a:schemeClr val="dk1"/>
              </a:buClr>
              <a:buFont typeface="Arial"/>
              <a:buChar char="•"/>
              <a:defRPr/>
            </a:lvl6pPr>
            <a:lvl7pPr indent="-114300" marL="2971800" rtl="0" algn="l">
              <a:lnSpc>
                <a:spcPct val="90000"/>
              </a:lnSpc>
              <a:spcBef>
                <a:spcPts val="500"/>
              </a:spcBef>
              <a:buClr>
                <a:schemeClr val="dk1"/>
              </a:buClr>
              <a:buFont typeface="Arial"/>
              <a:buChar char="•"/>
              <a:defRPr/>
            </a:lvl7pPr>
            <a:lvl8pPr indent="-114300" marL="3429000" rtl="0" algn="l">
              <a:lnSpc>
                <a:spcPct val="90000"/>
              </a:lnSpc>
              <a:spcBef>
                <a:spcPts val="500"/>
              </a:spcBef>
              <a:buClr>
                <a:schemeClr val="dk1"/>
              </a:buClr>
              <a:buFont typeface="Arial"/>
              <a:buChar char="•"/>
              <a:defRPr/>
            </a:lvl8pPr>
            <a:lvl9pPr indent="-114300" marL="3886200" rtl="0" algn="l">
              <a:lnSpc>
                <a:spcPct val="90000"/>
              </a:lnSpc>
              <a:spcBef>
                <a:spcPts val="500"/>
              </a:spcBef>
              <a:buClr>
                <a:schemeClr val="dk1"/>
              </a:buClr>
              <a:buFont typeface="Arial"/>
              <a:buChar char="•"/>
              <a:defRPr/>
            </a:lvl9pPr>
          </a:lstStyle>
          <a:p/>
        </p:txBody>
      </p:sp>
      <p:sp>
        <p:nvSpPr>
          <p:cNvPr id="67" name="Shape 67"/>
          <p:cNvSpPr txBox="1"/>
          <p:nvPr>
            <p:ph idx="3" type="body"/>
          </p:nvPr>
        </p:nvSpPr>
        <p:spPr>
          <a:xfrm>
            <a:off x="6172200" y="1681163"/>
            <a:ext cx="5183187" cy="823912"/>
          </a:xfrm>
          <a:prstGeom prst="rect">
            <a:avLst/>
          </a:prstGeom>
          <a:noFill/>
          <a:ln>
            <a:noFill/>
          </a:ln>
        </p:spPr>
        <p:txBody>
          <a:bodyPr anchorCtr="0" anchor="b"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68" name="Shape 68"/>
          <p:cNvSpPr txBox="1"/>
          <p:nvPr>
            <p:ph idx="4" type="body"/>
          </p:nvPr>
        </p:nvSpPr>
        <p:spPr>
          <a:xfrm>
            <a:off x="6172200" y="2505075"/>
            <a:ext cx="5183187" cy="3684588"/>
          </a:xfrm>
          <a:prstGeom prst="rect">
            <a:avLst/>
          </a:prstGeom>
          <a:noFill/>
          <a:ln>
            <a:noFill/>
          </a:ln>
        </p:spPr>
        <p:txBody>
          <a:bodyPr anchorCtr="0" anchor="t" bIns="91425" lIns="91425" rIns="91425" tIns="91425"/>
          <a:lstStyle>
            <a:lvl1pPr indent="-50800" marL="228600" rtl="0" algn="l">
              <a:lnSpc>
                <a:spcPct val="90000"/>
              </a:lnSpc>
              <a:spcBef>
                <a:spcPts val="1000"/>
              </a:spcBef>
              <a:buClr>
                <a:schemeClr val="dk1"/>
              </a:buClr>
              <a:buFont typeface="Arial"/>
              <a:buChar char="•"/>
              <a:defRPr/>
            </a:lvl1pPr>
            <a:lvl2pPr indent="-76200" marL="685800" rtl="0" algn="l">
              <a:lnSpc>
                <a:spcPct val="90000"/>
              </a:lnSpc>
              <a:spcBef>
                <a:spcPts val="500"/>
              </a:spcBef>
              <a:buClr>
                <a:schemeClr val="dk1"/>
              </a:buClr>
              <a:buFont typeface="Arial"/>
              <a:buChar char="•"/>
              <a:defRPr/>
            </a:lvl2pPr>
            <a:lvl3pPr indent="-101600" marL="1143000" rtl="0" algn="l">
              <a:lnSpc>
                <a:spcPct val="90000"/>
              </a:lnSpc>
              <a:spcBef>
                <a:spcPts val="500"/>
              </a:spcBef>
              <a:buClr>
                <a:schemeClr val="dk1"/>
              </a:buClr>
              <a:buFont typeface="Arial"/>
              <a:buChar char="•"/>
              <a:defRPr/>
            </a:lvl3pPr>
            <a:lvl4pPr indent="-114300" marL="1600200" rtl="0" algn="l">
              <a:lnSpc>
                <a:spcPct val="90000"/>
              </a:lnSpc>
              <a:spcBef>
                <a:spcPts val="500"/>
              </a:spcBef>
              <a:buClr>
                <a:schemeClr val="dk1"/>
              </a:buClr>
              <a:buFont typeface="Arial"/>
              <a:buChar char="•"/>
              <a:defRPr/>
            </a:lvl4pPr>
            <a:lvl5pPr indent="-114300" marL="2057400" rtl="0" algn="l">
              <a:lnSpc>
                <a:spcPct val="90000"/>
              </a:lnSpc>
              <a:spcBef>
                <a:spcPts val="500"/>
              </a:spcBef>
              <a:buClr>
                <a:schemeClr val="dk1"/>
              </a:buClr>
              <a:buFont typeface="Arial"/>
              <a:buChar char="•"/>
              <a:defRPr/>
            </a:lvl5pPr>
            <a:lvl6pPr indent="-114300" marL="2514600" rtl="0" algn="l">
              <a:lnSpc>
                <a:spcPct val="90000"/>
              </a:lnSpc>
              <a:spcBef>
                <a:spcPts val="500"/>
              </a:spcBef>
              <a:buClr>
                <a:schemeClr val="dk1"/>
              </a:buClr>
              <a:buFont typeface="Arial"/>
              <a:buChar char="•"/>
              <a:defRPr/>
            </a:lvl6pPr>
            <a:lvl7pPr indent="-114300" marL="2971800" rtl="0" algn="l">
              <a:lnSpc>
                <a:spcPct val="90000"/>
              </a:lnSpc>
              <a:spcBef>
                <a:spcPts val="500"/>
              </a:spcBef>
              <a:buClr>
                <a:schemeClr val="dk1"/>
              </a:buClr>
              <a:buFont typeface="Arial"/>
              <a:buChar char="•"/>
              <a:defRPr/>
            </a:lvl7pPr>
            <a:lvl8pPr indent="-114300" marL="3429000" rtl="0" algn="l">
              <a:lnSpc>
                <a:spcPct val="90000"/>
              </a:lnSpc>
              <a:spcBef>
                <a:spcPts val="500"/>
              </a:spcBef>
              <a:buClr>
                <a:schemeClr val="dk1"/>
              </a:buClr>
              <a:buFont typeface="Arial"/>
              <a:buChar char="•"/>
              <a:defRPr/>
            </a:lvl8pPr>
            <a:lvl9pPr indent="-114300" marL="3886200" rtl="0" algn="l">
              <a:lnSpc>
                <a:spcPct val="90000"/>
              </a:lnSpc>
              <a:spcBef>
                <a:spcPts val="500"/>
              </a:spcBef>
              <a:buClr>
                <a:schemeClr val="dk1"/>
              </a:buClr>
              <a:buFont typeface="Arial"/>
              <a:buChar char="•"/>
              <a:defRPr/>
            </a:lvl9pPr>
          </a:lstStyle>
          <a:p/>
        </p:txBody>
      </p:sp>
      <p:sp>
        <p:nvSpPr>
          <p:cNvPr id="69" name="Shape 69"/>
          <p:cNvSpPr txBox="1"/>
          <p:nvPr>
            <p:ph idx="10" type="dt"/>
          </p:nvPr>
        </p:nvSpPr>
        <p:spPr>
          <a:xfrm>
            <a:off x="838200" y="6356350"/>
            <a:ext cx="2743199"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0" name="Shape 70"/>
          <p:cNvSpPr txBox="1"/>
          <p:nvPr>
            <p:ph idx="11" type="ftr"/>
          </p:nvPr>
        </p:nvSpPr>
        <p:spPr>
          <a:xfrm>
            <a:off x="4038600" y="6356350"/>
            <a:ext cx="4114800"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1" name="Shape 71"/>
          <p:cNvSpPr txBox="1"/>
          <p:nvPr>
            <p:ph idx="12" type="sldNum"/>
          </p:nvPr>
        </p:nvSpPr>
        <p:spPr>
          <a:xfrm>
            <a:off x="8610600" y="6356350"/>
            <a:ext cx="2743199" cy="36512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baseline="0" i="0" lang="en-US" sz="1800" u="none" cap="none" strike="noStrike">
                <a:solidFill>
                  <a:schemeClr val="dk1"/>
                </a:solidFill>
                <a:latin typeface="Calibri"/>
                <a:ea typeface="Calibri"/>
                <a:cs typeface="Calibri"/>
                <a:sym typeface="Calibri"/>
              </a:rPr>
              <a:t>‹#›</a:t>
            </a:fld>
          </a:p>
        </p:txBody>
      </p:sp>
      <p:sp>
        <p:nvSpPr>
          <p:cNvPr id="72" name="Shape 72"/>
          <p:cNvSpPr txBox="1"/>
          <p:nvPr/>
        </p:nvSpPr>
        <p:spPr>
          <a:xfrm>
            <a:off x="838200" y="6356350"/>
            <a:ext cx="27431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baseline="0" i="0" lang="en-US" sz="1200" u="none" cap="none" strike="noStrike">
                <a:solidFill>
                  <a:srgbClr val="888888"/>
                </a:solidFill>
                <a:latin typeface="Calibri"/>
                <a:ea typeface="Calibri"/>
                <a:cs typeface="Calibri"/>
                <a:sym typeface="Calibri"/>
              </a:rPr>
              <a:t>1/19/15</a:t>
            </a:r>
          </a:p>
        </p:txBody>
      </p:sp>
      <p:sp>
        <p:nvSpPr>
          <p:cNvPr id="73" name="Shape 73"/>
          <p:cNvSpPr txBox="1"/>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
        <p:nvSpPr>
          <p:cNvPr id="74" name="Shape 74"/>
          <p:cNvSpPr txBox="1"/>
          <p:nvPr/>
        </p:nvSpPr>
        <p:spPr>
          <a:xfrm>
            <a:off x="838200" y="6356350"/>
            <a:ext cx="27431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baseline="0" i="0" lang="en-US" sz="1200" u="none" cap="none" strike="noStrike">
                <a:solidFill>
                  <a:srgbClr val="888888"/>
                </a:solidFill>
                <a:latin typeface="Calibri"/>
                <a:ea typeface="Calibri"/>
                <a:cs typeface="Calibri"/>
                <a:sym typeface="Calibri"/>
              </a:rPr>
              <a:t>1/19/15</a:t>
            </a:r>
          </a:p>
        </p:txBody>
      </p:sp>
      <p:sp>
        <p:nvSpPr>
          <p:cNvPr id="75" name="Shape 75"/>
          <p:cNvSpPr txBox="1"/>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
        <p:nvSpPr>
          <p:cNvPr id="76" name="Shape 76"/>
          <p:cNvSpPr txBox="1"/>
          <p:nvPr/>
        </p:nvSpPr>
        <p:spPr>
          <a:xfrm>
            <a:off x="838200" y="6356350"/>
            <a:ext cx="27431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baseline="0" i="0" lang="en-US" sz="1200" u="none" cap="none" strike="noStrike">
                <a:solidFill>
                  <a:srgbClr val="888888"/>
                </a:solidFill>
                <a:latin typeface="Calibri"/>
                <a:ea typeface="Calibri"/>
                <a:cs typeface="Calibri"/>
                <a:sym typeface="Calibri"/>
              </a:rPr>
              <a:t>1/19/15</a:t>
            </a:r>
          </a:p>
        </p:txBody>
      </p:sp>
      <p:sp>
        <p:nvSpPr>
          <p:cNvPr id="77" name="Shape 77"/>
          <p:cNvSpPr txBox="1"/>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78" name="Shape 78"/>
        <p:cNvGrpSpPr/>
        <p:nvPr/>
      </p:nvGrpSpPr>
      <p:grpSpPr>
        <a:xfrm>
          <a:off x="0" y="0"/>
          <a:ext cx="0" cy="0"/>
          <a:chOff x="0" y="0"/>
          <a:chExt cx="0" cy="0"/>
        </a:xfrm>
      </p:grpSpPr>
      <p:sp>
        <p:nvSpPr>
          <p:cNvPr id="79" name="Shape 79"/>
          <p:cNvSpPr txBox="1"/>
          <p:nvPr>
            <p:ph type="title"/>
          </p:nvPr>
        </p:nvSpPr>
        <p:spPr>
          <a:xfrm>
            <a:off x="838200" y="365125"/>
            <a:ext cx="10515599" cy="1325562"/>
          </a:xfrm>
          <a:prstGeom prst="rect">
            <a:avLst/>
          </a:prstGeom>
          <a:noFill/>
          <a:ln>
            <a:noFill/>
          </a:ln>
        </p:spPr>
        <p:txBody>
          <a:bodyPr anchorCtr="0" anchor="ctr" bIns="91425" lIns="91425" rIns="91425" tIns="91425"/>
          <a:lstStyle>
            <a:lvl1pPr rtl="0" algn="l">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0" name="Shape 80"/>
          <p:cNvSpPr txBox="1"/>
          <p:nvPr>
            <p:ph idx="10" type="dt"/>
          </p:nvPr>
        </p:nvSpPr>
        <p:spPr>
          <a:xfrm>
            <a:off x="838200" y="6356350"/>
            <a:ext cx="2743199"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81" name="Shape 81"/>
          <p:cNvSpPr txBox="1"/>
          <p:nvPr>
            <p:ph idx="11" type="ftr"/>
          </p:nvPr>
        </p:nvSpPr>
        <p:spPr>
          <a:xfrm>
            <a:off x="4038600" y="6356350"/>
            <a:ext cx="4114800"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82" name="Shape 82"/>
          <p:cNvSpPr txBox="1"/>
          <p:nvPr>
            <p:ph idx="12" type="sldNum"/>
          </p:nvPr>
        </p:nvSpPr>
        <p:spPr>
          <a:xfrm>
            <a:off x="8610600" y="6356350"/>
            <a:ext cx="2743199" cy="36512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baseline="0" i="0" lang="en-US" sz="1800" u="none" cap="none" strike="noStrike">
                <a:solidFill>
                  <a:schemeClr val="dk1"/>
                </a:solidFill>
                <a:latin typeface="Calibri"/>
                <a:ea typeface="Calibri"/>
                <a:cs typeface="Calibri"/>
                <a:sym typeface="Calibri"/>
              </a:rPr>
              <a:t>‹#›</a:t>
            </a:fld>
          </a:p>
        </p:txBody>
      </p:sp>
      <p:sp>
        <p:nvSpPr>
          <p:cNvPr id="83" name="Shape 83"/>
          <p:cNvSpPr txBox="1"/>
          <p:nvPr/>
        </p:nvSpPr>
        <p:spPr>
          <a:xfrm>
            <a:off x="838200" y="6356350"/>
            <a:ext cx="27431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baseline="0" i="0" lang="en-US" sz="1200" u="none" cap="none" strike="noStrike">
                <a:solidFill>
                  <a:srgbClr val="888888"/>
                </a:solidFill>
                <a:latin typeface="Calibri"/>
                <a:ea typeface="Calibri"/>
                <a:cs typeface="Calibri"/>
                <a:sym typeface="Calibri"/>
              </a:rPr>
              <a:t>1/19/15</a:t>
            </a:r>
          </a:p>
        </p:txBody>
      </p:sp>
      <p:sp>
        <p:nvSpPr>
          <p:cNvPr id="84" name="Shape 84"/>
          <p:cNvSpPr txBox="1"/>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
        <p:nvSpPr>
          <p:cNvPr id="85" name="Shape 85"/>
          <p:cNvSpPr txBox="1"/>
          <p:nvPr/>
        </p:nvSpPr>
        <p:spPr>
          <a:xfrm>
            <a:off x="838200" y="6356350"/>
            <a:ext cx="27431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baseline="0" i="0" lang="en-US" sz="1200" u="none" cap="none" strike="noStrike">
                <a:solidFill>
                  <a:srgbClr val="888888"/>
                </a:solidFill>
                <a:latin typeface="Calibri"/>
                <a:ea typeface="Calibri"/>
                <a:cs typeface="Calibri"/>
                <a:sym typeface="Calibri"/>
              </a:rPr>
              <a:t>1/19/15</a:t>
            </a:r>
          </a:p>
        </p:txBody>
      </p:sp>
      <p:sp>
        <p:nvSpPr>
          <p:cNvPr id="86" name="Shape 86"/>
          <p:cNvSpPr txBox="1"/>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
        <p:nvSpPr>
          <p:cNvPr id="87" name="Shape 87"/>
          <p:cNvSpPr txBox="1"/>
          <p:nvPr/>
        </p:nvSpPr>
        <p:spPr>
          <a:xfrm>
            <a:off x="838200" y="6356350"/>
            <a:ext cx="27431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baseline="0" i="0" lang="en-US" sz="1200" u="none" cap="none" strike="noStrike">
                <a:solidFill>
                  <a:srgbClr val="888888"/>
                </a:solidFill>
                <a:latin typeface="Calibri"/>
                <a:ea typeface="Calibri"/>
                <a:cs typeface="Calibri"/>
                <a:sym typeface="Calibri"/>
              </a:rPr>
              <a:t>1/19/15</a:t>
            </a:r>
          </a:p>
        </p:txBody>
      </p:sp>
      <p:sp>
        <p:nvSpPr>
          <p:cNvPr id="88" name="Shape 88"/>
          <p:cNvSpPr txBox="1"/>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89" name="Shape 89"/>
        <p:cNvGrpSpPr/>
        <p:nvPr/>
      </p:nvGrpSpPr>
      <p:grpSpPr>
        <a:xfrm>
          <a:off x="0" y="0"/>
          <a:ext cx="0" cy="0"/>
          <a:chOff x="0" y="0"/>
          <a:chExt cx="0" cy="0"/>
        </a:xfrm>
      </p:grpSpPr>
      <p:sp>
        <p:nvSpPr>
          <p:cNvPr id="90" name="Shape 90"/>
          <p:cNvSpPr txBox="1"/>
          <p:nvPr>
            <p:ph type="title"/>
          </p:nvPr>
        </p:nvSpPr>
        <p:spPr>
          <a:xfrm>
            <a:off x="839787" y="457200"/>
            <a:ext cx="3932237" cy="1600199"/>
          </a:xfrm>
          <a:prstGeom prst="rect">
            <a:avLst/>
          </a:prstGeom>
          <a:noFill/>
          <a:ln>
            <a:noFill/>
          </a:ln>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91" name="Shape 91"/>
          <p:cNvSpPr txBox="1"/>
          <p:nvPr>
            <p:ph idx="1" type="body"/>
          </p:nvPr>
        </p:nvSpPr>
        <p:spPr>
          <a:xfrm>
            <a:off x="5183187" y="987425"/>
            <a:ext cx="6172199" cy="4873624"/>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92" name="Shape 92"/>
          <p:cNvSpPr txBox="1"/>
          <p:nvPr>
            <p:ph idx="2" type="body"/>
          </p:nvPr>
        </p:nvSpPr>
        <p:spPr>
          <a:xfrm>
            <a:off x="839787" y="2057400"/>
            <a:ext cx="3932237" cy="3811588"/>
          </a:xfrm>
          <a:prstGeom prst="rect">
            <a:avLst/>
          </a:prstGeom>
          <a:noFill/>
          <a:ln>
            <a:noFill/>
          </a:ln>
        </p:spPr>
        <p:txBody>
          <a:bodyPr anchorCtr="0" anchor="t"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93" name="Shape 93"/>
          <p:cNvSpPr txBox="1"/>
          <p:nvPr>
            <p:ph idx="10" type="dt"/>
          </p:nvPr>
        </p:nvSpPr>
        <p:spPr>
          <a:xfrm>
            <a:off x="838200" y="6356350"/>
            <a:ext cx="2743199"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94" name="Shape 94"/>
          <p:cNvSpPr txBox="1"/>
          <p:nvPr>
            <p:ph idx="11" type="ftr"/>
          </p:nvPr>
        </p:nvSpPr>
        <p:spPr>
          <a:xfrm>
            <a:off x="4038600" y="6356350"/>
            <a:ext cx="4114800"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95" name="Shape 95"/>
          <p:cNvSpPr txBox="1"/>
          <p:nvPr>
            <p:ph idx="12" type="sldNum"/>
          </p:nvPr>
        </p:nvSpPr>
        <p:spPr>
          <a:xfrm>
            <a:off x="8610600" y="6356350"/>
            <a:ext cx="2743199" cy="36512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baseline="0" i="0" lang="en-US" sz="1800" u="none" cap="none" strike="noStrike">
                <a:solidFill>
                  <a:schemeClr val="dk1"/>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96" name="Shape 96"/>
        <p:cNvGrpSpPr/>
        <p:nvPr/>
      </p:nvGrpSpPr>
      <p:grpSpPr>
        <a:xfrm>
          <a:off x="0" y="0"/>
          <a:ext cx="0" cy="0"/>
          <a:chOff x="0" y="0"/>
          <a:chExt cx="0" cy="0"/>
        </a:xfrm>
      </p:grpSpPr>
      <p:sp>
        <p:nvSpPr>
          <p:cNvPr id="97" name="Shape 97"/>
          <p:cNvSpPr txBox="1"/>
          <p:nvPr>
            <p:ph type="title"/>
          </p:nvPr>
        </p:nvSpPr>
        <p:spPr>
          <a:xfrm>
            <a:off x="839787" y="457200"/>
            <a:ext cx="3932237" cy="1600199"/>
          </a:xfrm>
          <a:prstGeom prst="rect">
            <a:avLst/>
          </a:prstGeom>
          <a:noFill/>
          <a:ln>
            <a:noFill/>
          </a:ln>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98" name="Shape 98"/>
          <p:cNvSpPr/>
          <p:nvPr>
            <p:ph idx="2" type="pic"/>
          </p:nvPr>
        </p:nvSpPr>
        <p:spPr>
          <a:xfrm>
            <a:off x="5183187" y="987425"/>
            <a:ext cx="6172199" cy="4873624"/>
          </a:xfrm>
          <a:prstGeom prst="rect">
            <a:avLst/>
          </a:prstGeom>
          <a:noFill/>
          <a:ln>
            <a:noFill/>
          </a:ln>
        </p:spPr>
      </p:sp>
      <p:sp>
        <p:nvSpPr>
          <p:cNvPr id="99" name="Shape 99"/>
          <p:cNvSpPr txBox="1"/>
          <p:nvPr>
            <p:ph idx="1" type="body"/>
          </p:nvPr>
        </p:nvSpPr>
        <p:spPr>
          <a:xfrm>
            <a:off x="839787" y="2057400"/>
            <a:ext cx="3932237" cy="3811588"/>
          </a:xfrm>
          <a:prstGeom prst="rect">
            <a:avLst/>
          </a:prstGeom>
          <a:noFill/>
          <a:ln>
            <a:noFill/>
          </a:ln>
        </p:spPr>
        <p:txBody>
          <a:bodyPr anchorCtr="0" anchor="t"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100" name="Shape 100"/>
          <p:cNvSpPr txBox="1"/>
          <p:nvPr>
            <p:ph idx="10" type="dt"/>
          </p:nvPr>
        </p:nvSpPr>
        <p:spPr>
          <a:xfrm>
            <a:off x="838200" y="6356350"/>
            <a:ext cx="2743199"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01" name="Shape 101"/>
          <p:cNvSpPr txBox="1"/>
          <p:nvPr>
            <p:ph idx="11" type="ftr"/>
          </p:nvPr>
        </p:nvSpPr>
        <p:spPr>
          <a:xfrm>
            <a:off x="4038600" y="6356350"/>
            <a:ext cx="4114800"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02" name="Shape 102"/>
          <p:cNvSpPr txBox="1"/>
          <p:nvPr>
            <p:ph idx="12" type="sldNum"/>
          </p:nvPr>
        </p:nvSpPr>
        <p:spPr>
          <a:xfrm>
            <a:off x="8610600" y="6356350"/>
            <a:ext cx="2743199" cy="36512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baseline="0" i="0" lang="en-US" sz="1800" u="none" cap="none" strike="noStrike">
                <a:solidFill>
                  <a:schemeClr val="dk1"/>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8" name="Shape 8"/>
        <p:cNvGrpSpPr/>
        <p:nvPr/>
      </p:nvGrpSpPr>
      <p:grpSpPr>
        <a:xfrm>
          <a:off x="0" y="0"/>
          <a:ext cx="0" cy="0"/>
          <a:chOff x="0" y="0"/>
          <a:chExt cx="0" cy="0"/>
        </a:xfrm>
      </p:grpSpPr>
      <p:sp>
        <p:nvSpPr>
          <p:cNvPr id="9" name="Shape 9"/>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marL="0" marR="0" rtl="0" algn="l">
              <a:lnSpc>
                <a:spcPct val="90000"/>
              </a:lnSpc>
              <a:spcBef>
                <a:spcPts val="0"/>
              </a:spcBef>
              <a:buClr>
                <a:schemeClr val="dk1"/>
              </a:buClr>
              <a:buFont typeface="Calibri"/>
              <a:buNone/>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10" name="Shape 10"/>
          <p:cNvSpPr txBox="1"/>
          <p:nvPr>
            <p:ph idx="1" type="body"/>
          </p:nvPr>
        </p:nvSpPr>
        <p:spPr>
          <a:xfrm>
            <a:off x="838200" y="1825625"/>
            <a:ext cx="10515599" cy="4351338"/>
          </a:xfrm>
          <a:prstGeom prst="rect">
            <a:avLst/>
          </a:prstGeom>
          <a:noFill/>
          <a:ln>
            <a:noFill/>
          </a:ln>
        </p:spPr>
        <p:txBody>
          <a:bodyPr anchorCtr="0" anchor="t" bIns="91425" lIns="91425" rIns="91425" tIns="91425"/>
          <a:lstStyle>
            <a:lvl1pPr indent="-50800" marL="228600" marR="0" rtl="0" algn="l">
              <a:lnSpc>
                <a:spcPct val="90000"/>
              </a:lnSpc>
              <a:spcBef>
                <a:spcPts val="1000"/>
              </a:spcBef>
              <a:buClr>
                <a:schemeClr val="dk1"/>
              </a:buClr>
              <a:buFont typeface="Arial"/>
              <a:buChar char="•"/>
              <a:defRPr/>
            </a:lvl1pPr>
            <a:lvl2pPr indent="-76200" marL="685800" marR="0" rtl="0" algn="l">
              <a:lnSpc>
                <a:spcPct val="90000"/>
              </a:lnSpc>
              <a:spcBef>
                <a:spcPts val="500"/>
              </a:spcBef>
              <a:buClr>
                <a:schemeClr val="dk1"/>
              </a:buClr>
              <a:buFont typeface="Arial"/>
              <a:buChar char="•"/>
              <a:defRPr/>
            </a:lvl2pPr>
            <a:lvl3pPr indent="-101600" marL="1143000" marR="0" rtl="0" algn="l">
              <a:lnSpc>
                <a:spcPct val="90000"/>
              </a:lnSpc>
              <a:spcBef>
                <a:spcPts val="500"/>
              </a:spcBef>
              <a:buClr>
                <a:schemeClr val="dk1"/>
              </a:buClr>
              <a:buFont typeface="Arial"/>
              <a:buChar char="•"/>
              <a:defRPr/>
            </a:lvl3pPr>
            <a:lvl4pPr indent="-114300" marL="1600200" marR="0" rtl="0" algn="l">
              <a:lnSpc>
                <a:spcPct val="90000"/>
              </a:lnSpc>
              <a:spcBef>
                <a:spcPts val="500"/>
              </a:spcBef>
              <a:buClr>
                <a:schemeClr val="dk1"/>
              </a:buClr>
              <a:buFont typeface="Arial"/>
              <a:buChar char="•"/>
              <a:defRPr/>
            </a:lvl4pPr>
            <a:lvl5pPr indent="-114300" marL="2057400" marR="0" rtl="0" algn="l">
              <a:lnSpc>
                <a:spcPct val="90000"/>
              </a:lnSpc>
              <a:spcBef>
                <a:spcPts val="500"/>
              </a:spcBef>
              <a:buClr>
                <a:schemeClr val="dk1"/>
              </a:buClr>
              <a:buFont typeface="Arial"/>
              <a:buChar char="•"/>
              <a:defRPr/>
            </a:lvl5pPr>
            <a:lvl6pPr indent="-114300" marL="2514600" marR="0" rtl="0" algn="l">
              <a:lnSpc>
                <a:spcPct val="90000"/>
              </a:lnSpc>
              <a:spcBef>
                <a:spcPts val="500"/>
              </a:spcBef>
              <a:buClr>
                <a:schemeClr val="dk1"/>
              </a:buClr>
              <a:buFont typeface="Arial"/>
              <a:buChar char="•"/>
              <a:defRPr/>
            </a:lvl6pPr>
            <a:lvl7pPr indent="-114300" marL="2971800" marR="0" rtl="0" algn="l">
              <a:lnSpc>
                <a:spcPct val="90000"/>
              </a:lnSpc>
              <a:spcBef>
                <a:spcPts val="500"/>
              </a:spcBef>
              <a:buClr>
                <a:schemeClr val="dk1"/>
              </a:buClr>
              <a:buFont typeface="Arial"/>
              <a:buChar char="•"/>
              <a:defRPr/>
            </a:lvl7pPr>
            <a:lvl8pPr indent="-114300" marL="3429000" marR="0" rtl="0" algn="l">
              <a:lnSpc>
                <a:spcPct val="90000"/>
              </a:lnSpc>
              <a:spcBef>
                <a:spcPts val="500"/>
              </a:spcBef>
              <a:buClr>
                <a:schemeClr val="dk1"/>
              </a:buClr>
              <a:buFont typeface="Arial"/>
              <a:buChar char="•"/>
              <a:defRPr/>
            </a:lvl8pPr>
            <a:lvl9pPr indent="-114300" marL="3886200" marR="0" rtl="0" algn="l">
              <a:lnSpc>
                <a:spcPct val="90000"/>
              </a:lnSpc>
              <a:spcBef>
                <a:spcPts val="500"/>
              </a:spcBef>
              <a:buClr>
                <a:schemeClr val="dk1"/>
              </a:buClr>
              <a:buFont typeface="Arial"/>
              <a:buChar char="•"/>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jpg"/><Relationship Id="rId4" Type="http://schemas.openxmlformats.org/officeDocument/2006/relationships/hyperlink" Target="http://www.discovere.org/" TargetMode="External"/><Relationship Id="rId5" Type="http://schemas.openxmlformats.org/officeDocument/2006/relationships/image" Target="../media/image0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g"/><Relationship Id="rId4" Type="http://schemas.openxmlformats.org/officeDocument/2006/relationships/image" Target="../media/image0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0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0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12.jpg"/><Relationship Id="rId5" Type="http://schemas.openxmlformats.org/officeDocument/2006/relationships/image" Target="../media/image0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0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00.jpg"/><Relationship Id="rId4" Type="http://schemas.openxmlformats.org/officeDocument/2006/relationships/image" Target="../media/image0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education.ohio.gov/Topics/Ohio-s-New-Learning-Standards/Ohios-New-Learning-Standards" TargetMode="External"/><Relationship Id="rId4" Type="http://schemas.openxmlformats.org/officeDocument/2006/relationships/image" Target="../media/image14.jpg"/><Relationship Id="rId5" Type="http://schemas.openxmlformats.org/officeDocument/2006/relationships/hyperlink" Target="http://www.discovere.org/" TargetMode="External"/><Relationship Id="rId6" Type="http://schemas.openxmlformats.org/officeDocument/2006/relationships/image" Target="../media/image0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images.businessweek.com/ss/09/12/1210_best_internship_companies/5.htm" TargetMode="External"/><Relationship Id="rId4" Type="http://schemas.openxmlformats.org/officeDocument/2006/relationships/hyperlink" Target="http://www.wistatefair.com/wp/mobile-amusement-ride-and-game-operators/" TargetMode="External"/><Relationship Id="rId9" Type="http://schemas.openxmlformats.org/officeDocument/2006/relationships/image" Target="../media/image02.png"/><Relationship Id="rId5" Type="http://schemas.openxmlformats.org/officeDocument/2006/relationships/hyperlink" Target="http://www.gettyimages.com/detail/photo/doctor-and-nurses-taking-care-of-patient-royalty-free-image/dv418101" TargetMode="External"/><Relationship Id="rId6" Type="http://schemas.openxmlformats.org/officeDocument/2006/relationships/image" Target="../media/image03.jpg"/><Relationship Id="rId7" Type="http://schemas.openxmlformats.org/officeDocument/2006/relationships/image" Target="../media/image04.jpg"/><Relationship Id="rId8" Type="http://schemas.openxmlformats.org/officeDocument/2006/relationships/image" Target="../media/image0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engineeringmessages.org/" TargetMode="External"/><Relationship Id="rId4" Type="http://schemas.openxmlformats.org/officeDocument/2006/relationships/image" Target="../media/image05.png"/><Relationship Id="rId5" Type="http://schemas.openxmlformats.org/officeDocument/2006/relationships/image" Target="../media/image0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youtube.com/watch?v=XggxeuFDaDU" TargetMode="External"/><Relationship Id="rId4" Type="http://schemas.openxmlformats.org/officeDocument/2006/relationships/hyperlink" Target="https://www.youtube.com/watch?v=XggxeuFDaDU" TargetMode="External"/><Relationship Id="rId5" Type="http://schemas.openxmlformats.org/officeDocument/2006/relationships/hyperlink" Target="https://www.youtube.com/watch?v=XggxeuFDaDU" TargetMode="External"/><Relationship Id="rId6" Type="http://schemas.openxmlformats.org/officeDocument/2006/relationships/hyperlink" Target="https://www.youtube.com/watch?v=XggxeuFDaDU" TargetMode="External"/><Relationship Id="rId7" Type="http://schemas.openxmlformats.org/officeDocument/2006/relationships/hyperlink" Target="https://www.youtube.com/watch?v=XggxeuFDaDU" TargetMode="External"/><Relationship Id="rId8" Type="http://schemas.openxmlformats.org/officeDocument/2006/relationships/image" Target="../media/image0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jpg"/><Relationship Id="rId4" Type="http://schemas.openxmlformats.org/officeDocument/2006/relationships/hyperlink" Target="http://www.youtube.com/watch?v=XchdUB-ZnKc" TargetMode="External"/><Relationship Id="rId5" Type="http://schemas.openxmlformats.org/officeDocument/2006/relationships/image" Target="../media/image0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08.jpg"/><Relationship Id="rId4" Type="http://schemas.openxmlformats.org/officeDocument/2006/relationships/image" Target="../media/image13.jpg"/><Relationship Id="rId9" Type="http://schemas.openxmlformats.org/officeDocument/2006/relationships/image" Target="../media/image02.png"/><Relationship Id="rId5" Type="http://schemas.openxmlformats.org/officeDocument/2006/relationships/image" Target="../media/image07.jpg"/><Relationship Id="rId6" Type="http://schemas.openxmlformats.org/officeDocument/2006/relationships/image" Target="../media/image10.jpg"/><Relationship Id="rId7" Type="http://schemas.openxmlformats.org/officeDocument/2006/relationships/image" Target="../media/image09.jpg"/><Relationship Id="rId8" Type="http://schemas.openxmlformats.org/officeDocument/2006/relationships/image" Target="../media/image0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0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idx="1" type="subTitle"/>
          </p:nvPr>
        </p:nvSpPr>
        <p:spPr>
          <a:xfrm>
            <a:off x="765516" y="4084196"/>
            <a:ext cx="5794675" cy="1655761"/>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buClr>
                <a:schemeClr val="dk1"/>
              </a:buClr>
              <a:buSzPct val="25000"/>
              <a:buFont typeface="Arial"/>
              <a:buNone/>
            </a:pPr>
            <a:r>
              <a:rPr b="1" baseline="0" i="0" lang="en-US" sz="5400" u="none" cap="none" strike="noStrike">
                <a:solidFill>
                  <a:schemeClr val="dk1"/>
                </a:solidFill>
                <a:latin typeface="Calibri"/>
                <a:ea typeface="Calibri"/>
                <a:cs typeface="Calibri"/>
                <a:sym typeface="Calibri"/>
              </a:rPr>
              <a:t>Cracker Catapult</a:t>
            </a:r>
          </a:p>
        </p:txBody>
      </p:sp>
      <p:pic>
        <p:nvPicPr>
          <p:cNvPr id="117" name="Shape 117"/>
          <p:cNvPicPr preferRelativeResize="0"/>
          <p:nvPr/>
        </p:nvPicPr>
        <p:blipFill rotWithShape="1">
          <a:blip r:embed="rId3">
            <a:alphaModFix/>
          </a:blip>
          <a:srcRect b="0" l="0" r="0" t="0"/>
          <a:stretch/>
        </p:blipFill>
        <p:spPr>
          <a:xfrm>
            <a:off x="7287146" y="220715"/>
            <a:ext cx="4824667" cy="6011916"/>
          </a:xfrm>
          <a:prstGeom prst="rect">
            <a:avLst/>
          </a:prstGeom>
          <a:noFill/>
          <a:ln>
            <a:noFill/>
          </a:ln>
        </p:spPr>
      </p:pic>
      <p:sp>
        <p:nvSpPr>
          <p:cNvPr id="118" name="Shape 118"/>
          <p:cNvSpPr/>
          <p:nvPr/>
        </p:nvSpPr>
        <p:spPr>
          <a:xfrm>
            <a:off x="9173703" y="6398203"/>
            <a:ext cx="1830626" cy="276998"/>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sng" cap="none" strike="noStrike">
                <a:solidFill>
                  <a:schemeClr val="hlink"/>
                </a:solidFill>
                <a:latin typeface="arial"/>
                <a:ea typeface="arial"/>
                <a:cs typeface="arial"/>
                <a:sym typeface="arial"/>
                <a:hlinkClick r:id="rId4"/>
              </a:rPr>
              <a:t>www.discovere.org</a:t>
            </a:r>
            <a:r>
              <a:rPr b="0" baseline="0" i="0" lang="en-US" sz="1200" u="none" cap="none" strike="noStrike">
                <a:solidFill>
                  <a:srgbClr val="7D7D7D"/>
                </a:solidFill>
                <a:latin typeface="arial"/>
                <a:ea typeface="arial"/>
                <a:cs typeface="arial"/>
                <a:sym typeface="arial"/>
              </a:rPr>
              <a:t> </a:t>
            </a:r>
          </a:p>
        </p:txBody>
      </p:sp>
      <p:sp>
        <p:nvSpPr>
          <p:cNvPr id="119" name="Shape 119"/>
          <p:cNvSpPr txBox="1"/>
          <p:nvPr/>
        </p:nvSpPr>
        <p:spPr>
          <a:xfrm>
            <a:off x="154955" y="1998009"/>
            <a:ext cx="7015799" cy="1915499"/>
          </a:xfrm>
          <a:prstGeom prst="rect">
            <a:avLst/>
          </a:prstGeom>
          <a:noFill/>
          <a:ln>
            <a:noFill/>
          </a:ln>
        </p:spPr>
        <p:txBody>
          <a:bodyPr anchorCtr="0" anchor="b" bIns="45700" lIns="91425" rIns="91425" tIns="45700">
            <a:noAutofit/>
          </a:bodyPr>
          <a:lstStyle/>
          <a:p>
            <a:pPr indent="0" lvl="0" marL="0" marR="0" rtl="0" algn="ctr">
              <a:lnSpc>
                <a:spcPct val="140000"/>
              </a:lnSpc>
              <a:spcBef>
                <a:spcPts val="0"/>
              </a:spcBef>
              <a:spcAft>
                <a:spcPts val="1400"/>
              </a:spcAft>
              <a:buClr>
                <a:schemeClr val="dk1"/>
              </a:buClr>
              <a:buSzPct val="25000"/>
              <a:buFont typeface="Calibri"/>
              <a:buNone/>
            </a:pPr>
            <a:r>
              <a:rPr b="1" baseline="0" i="0" lang="en-US" sz="4400" u="none" cap="none" strike="noStrike">
                <a:solidFill>
                  <a:schemeClr val="dk1"/>
                </a:solidFill>
                <a:latin typeface="Calibri"/>
                <a:ea typeface="Calibri"/>
                <a:cs typeface="Calibri"/>
                <a:sym typeface="Calibri"/>
              </a:rPr>
              <a:t>TURNING IDEAS INTO REALITY:</a:t>
            </a:r>
            <a:br>
              <a:rPr b="1" baseline="0" i="0" lang="en-US" sz="3950" u="none" cap="none" strike="noStrike">
                <a:solidFill>
                  <a:schemeClr val="dk1"/>
                </a:solidFill>
                <a:latin typeface="Calibri"/>
                <a:ea typeface="Calibri"/>
                <a:cs typeface="Calibri"/>
                <a:sym typeface="Calibri"/>
              </a:rPr>
            </a:br>
            <a:r>
              <a:rPr b="1" baseline="0" i="0" lang="en-US" sz="4150" u="none" cap="none" strike="noStrike">
                <a:solidFill>
                  <a:schemeClr val="dk1"/>
                </a:solidFill>
                <a:latin typeface="Calibri"/>
                <a:ea typeface="Calibri"/>
                <a:cs typeface="Calibri"/>
                <a:sym typeface="Calibri"/>
              </a:rPr>
              <a:t>ENGINEERING A BETTER WORLD</a:t>
            </a:r>
          </a:p>
        </p:txBody>
      </p:sp>
      <p:pic>
        <p:nvPicPr>
          <p:cNvPr id="120" name="Shape 120"/>
          <p:cNvPicPr preferRelativeResize="0"/>
          <p:nvPr/>
        </p:nvPicPr>
        <p:blipFill>
          <a:blip r:embed="rId5">
            <a:alphaModFix/>
          </a:blip>
          <a:stretch>
            <a:fillRect/>
          </a:stretch>
        </p:blipFill>
        <p:spPr>
          <a:xfrm>
            <a:off x="0" y="5995300"/>
            <a:ext cx="916624" cy="862699"/>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7" name="Shape 227"/>
        <p:cNvGrpSpPr/>
        <p:nvPr/>
      </p:nvGrpSpPr>
      <p:grpSpPr>
        <a:xfrm>
          <a:off x="0" y="0"/>
          <a:ext cx="0" cy="0"/>
          <a:chOff x="0" y="0"/>
          <a:chExt cx="0" cy="0"/>
        </a:xfrm>
      </p:grpSpPr>
      <p:pic>
        <p:nvPicPr>
          <p:cNvPr id="228" name="Shape 228"/>
          <p:cNvPicPr preferRelativeResize="0"/>
          <p:nvPr>
            <p:ph idx="1" type="body"/>
          </p:nvPr>
        </p:nvPicPr>
        <p:blipFill rotWithShape="1">
          <a:blip r:embed="rId3">
            <a:alphaModFix/>
          </a:blip>
          <a:srcRect b="0" l="3918" r="5522" t="13319"/>
          <a:stretch/>
        </p:blipFill>
        <p:spPr>
          <a:xfrm>
            <a:off x="3942607" y="426175"/>
            <a:ext cx="7944592" cy="5703286"/>
          </a:xfrm>
          <a:prstGeom prst="rect">
            <a:avLst/>
          </a:prstGeom>
          <a:noFill/>
          <a:ln>
            <a:noFill/>
          </a:ln>
        </p:spPr>
      </p:pic>
      <p:sp>
        <p:nvSpPr>
          <p:cNvPr id="229" name="Shape 229"/>
          <p:cNvSpPr txBox="1"/>
          <p:nvPr>
            <p:ph type="title"/>
          </p:nvPr>
        </p:nvSpPr>
        <p:spPr>
          <a:xfrm>
            <a:off x="280673" y="102034"/>
            <a:ext cx="10515599" cy="1013243"/>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5400" u="none" cap="none" strike="noStrike">
                <a:solidFill>
                  <a:schemeClr val="dk1"/>
                </a:solidFill>
                <a:latin typeface="Calibri"/>
                <a:ea typeface="Calibri"/>
                <a:cs typeface="Calibri"/>
                <a:sym typeface="Calibri"/>
              </a:rPr>
              <a:t>Materials</a:t>
            </a:r>
          </a:p>
        </p:txBody>
      </p:sp>
      <p:pic>
        <p:nvPicPr>
          <p:cNvPr id="230" name="Shape 230"/>
          <p:cNvPicPr preferRelativeResize="0"/>
          <p:nvPr/>
        </p:nvPicPr>
        <p:blipFill>
          <a:blip r:embed="rId4">
            <a:alphaModFix/>
          </a:blip>
          <a:stretch>
            <a:fillRect/>
          </a:stretch>
        </p:blipFill>
        <p:spPr>
          <a:xfrm>
            <a:off x="0" y="5995300"/>
            <a:ext cx="916624" cy="86269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5" name="Shape 235"/>
        <p:cNvGrpSpPr/>
        <p:nvPr/>
      </p:nvGrpSpPr>
      <p:grpSpPr>
        <a:xfrm>
          <a:off x="0" y="0"/>
          <a:ext cx="0" cy="0"/>
          <a:chOff x="0" y="0"/>
          <a:chExt cx="0" cy="0"/>
        </a:xfrm>
      </p:grpSpPr>
      <p:sp>
        <p:nvSpPr>
          <p:cNvPr id="236" name="Shape 236"/>
          <p:cNvSpPr txBox="1"/>
          <p:nvPr>
            <p:ph idx="1" type="body"/>
          </p:nvPr>
        </p:nvSpPr>
        <p:spPr>
          <a:xfrm>
            <a:off x="838200" y="1690689"/>
            <a:ext cx="10515599" cy="4486273"/>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buClr>
                <a:schemeClr val="dk1"/>
              </a:buClr>
              <a:buSzPct val="100000"/>
              <a:buFont typeface="Arial"/>
              <a:buChar char="•"/>
            </a:pPr>
            <a:r>
              <a:rPr b="0" baseline="0" i="0" lang="en-US" sz="3200" u="none" cap="none" strike="noStrike">
                <a:solidFill>
                  <a:schemeClr val="dk1"/>
                </a:solidFill>
                <a:latin typeface="Calibri"/>
                <a:ea typeface="Calibri"/>
                <a:cs typeface="Calibri"/>
                <a:sym typeface="Calibri"/>
              </a:rPr>
              <a:t>First get approval for your working catapult!</a:t>
            </a:r>
          </a:p>
          <a:p>
            <a:pPr indent="0" lvl="0" marL="0" marR="0" rtl="0" algn="l">
              <a:lnSpc>
                <a:spcPct val="90000"/>
              </a:lnSpc>
              <a:spcBef>
                <a:spcPts val="1000"/>
              </a:spcBef>
              <a:buClr>
                <a:schemeClr val="dk1"/>
              </a:buClr>
              <a:buFont typeface="Arial"/>
              <a:buNone/>
            </a:pPr>
            <a:r>
              <a:t/>
            </a:r>
            <a:endParaRPr b="0" baseline="0" i="0" sz="32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buClr>
                <a:schemeClr val="dk1"/>
              </a:buClr>
              <a:buSzPct val="100000"/>
              <a:buFont typeface="Arial"/>
              <a:buChar char="•"/>
            </a:pPr>
            <a:r>
              <a:rPr b="0" baseline="0" i="0" lang="en-US" sz="3200" u="none" cap="none" strike="noStrike">
                <a:solidFill>
                  <a:schemeClr val="dk1"/>
                </a:solidFill>
                <a:latin typeface="Calibri"/>
                <a:ea typeface="Calibri"/>
                <a:cs typeface="Calibri"/>
                <a:sym typeface="Calibri"/>
              </a:rPr>
              <a:t>Once the catapult is approved load a cushioned cracker and launch the cracker.</a:t>
            </a:r>
          </a:p>
          <a:p>
            <a:pPr indent="0" lvl="0" marL="0" marR="0" rtl="0" algn="l">
              <a:lnSpc>
                <a:spcPct val="90000"/>
              </a:lnSpc>
              <a:spcBef>
                <a:spcPts val="1000"/>
              </a:spcBef>
              <a:buClr>
                <a:schemeClr val="dk1"/>
              </a:buClr>
              <a:buFont typeface="Arial"/>
              <a:buNone/>
            </a:pPr>
            <a:r>
              <a:t/>
            </a:r>
            <a:endParaRPr b="0" baseline="0" i="0" sz="32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buClr>
                <a:schemeClr val="dk1"/>
              </a:buClr>
              <a:buSzPct val="100000"/>
              <a:buFont typeface="Arial"/>
              <a:buChar char="•"/>
            </a:pPr>
            <a:r>
              <a:rPr b="0" baseline="0" i="0" lang="en-US" sz="3200" u="none" cap="none" strike="noStrike">
                <a:solidFill>
                  <a:schemeClr val="dk1"/>
                </a:solidFill>
                <a:latin typeface="Calibri"/>
                <a:ea typeface="Calibri"/>
                <a:cs typeface="Calibri"/>
                <a:sym typeface="Calibri"/>
              </a:rPr>
              <a:t>If the cracker travels one foot and survives the impact the design was successful!</a:t>
            </a:r>
          </a:p>
        </p:txBody>
      </p:sp>
      <p:sp>
        <p:nvSpPr>
          <p:cNvPr id="237" name="Shape 237"/>
          <p:cNvSpPr txBox="1"/>
          <p:nvPr>
            <p:ph type="title"/>
          </p:nvPr>
        </p:nvSpPr>
        <p:spPr>
          <a:xfrm>
            <a:off x="245244" y="32485"/>
            <a:ext cx="9500929" cy="1270095"/>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5400" u="none" cap="none" strike="noStrike">
                <a:solidFill>
                  <a:schemeClr val="dk1"/>
                </a:solidFill>
                <a:latin typeface="Calibri"/>
                <a:ea typeface="Calibri"/>
                <a:cs typeface="Calibri"/>
                <a:sym typeface="Calibri"/>
              </a:rPr>
              <a:t>Design Testing</a:t>
            </a:r>
          </a:p>
        </p:txBody>
      </p:sp>
      <p:pic>
        <p:nvPicPr>
          <p:cNvPr id="238" name="Shape 238"/>
          <p:cNvPicPr preferRelativeResize="0"/>
          <p:nvPr/>
        </p:nvPicPr>
        <p:blipFill>
          <a:blip r:embed="rId3">
            <a:alphaModFix/>
          </a:blip>
          <a:stretch>
            <a:fillRect/>
          </a:stretch>
        </p:blipFill>
        <p:spPr>
          <a:xfrm>
            <a:off x="0" y="5995300"/>
            <a:ext cx="916624" cy="86269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3" name="Shape 243"/>
        <p:cNvGrpSpPr/>
        <p:nvPr/>
      </p:nvGrpSpPr>
      <p:grpSpPr>
        <a:xfrm>
          <a:off x="0" y="0"/>
          <a:ext cx="0" cy="0"/>
          <a:chOff x="0" y="0"/>
          <a:chExt cx="0" cy="0"/>
        </a:xfrm>
      </p:grpSpPr>
      <p:pic>
        <p:nvPicPr>
          <p:cNvPr id="244" name="Shape 244"/>
          <p:cNvPicPr preferRelativeResize="0"/>
          <p:nvPr/>
        </p:nvPicPr>
        <p:blipFill rotWithShape="1">
          <a:blip r:embed="rId3">
            <a:alphaModFix/>
          </a:blip>
          <a:srcRect b="0" l="0" r="0" t="0"/>
          <a:stretch/>
        </p:blipFill>
        <p:spPr>
          <a:xfrm>
            <a:off x="562612" y="1376132"/>
            <a:ext cx="4808039" cy="4295462"/>
          </a:xfrm>
          <a:prstGeom prst="rect">
            <a:avLst/>
          </a:prstGeom>
          <a:noFill/>
          <a:ln>
            <a:noFill/>
          </a:ln>
        </p:spPr>
      </p:pic>
      <p:sp>
        <p:nvSpPr>
          <p:cNvPr id="245" name="Shape 245"/>
          <p:cNvSpPr/>
          <p:nvPr/>
        </p:nvSpPr>
        <p:spPr>
          <a:xfrm>
            <a:off x="5710176" y="1478266"/>
            <a:ext cx="6096000" cy="4039566"/>
          </a:xfrm>
          <a:prstGeom prst="rect">
            <a:avLst/>
          </a:prstGeom>
          <a:noFill/>
          <a:ln>
            <a:noFill/>
          </a:ln>
        </p:spPr>
        <p:txBody>
          <a:bodyPr anchorCtr="0" anchor="t" bIns="45700" lIns="91425" rIns="91425" tIns="45700">
            <a:noAutofit/>
          </a:bodyPr>
          <a:lstStyle/>
          <a:p>
            <a:pPr indent="0" lvl="0" marL="0" marR="0" rtl="0" algn="l">
              <a:spcBef>
                <a:spcPts val="0"/>
              </a:spcBef>
              <a:spcAft>
                <a:spcPts val="1500"/>
              </a:spcAft>
              <a:buSzPct val="25000"/>
              <a:buNone/>
            </a:pPr>
            <a:r>
              <a:rPr b="1" baseline="0" i="0" lang="en-US" sz="1800" u="none" cap="none" strike="noStrike">
                <a:solidFill>
                  <a:srgbClr val="474747"/>
                </a:solidFill>
                <a:latin typeface="Arial"/>
                <a:ea typeface="Arial"/>
                <a:cs typeface="Arial"/>
                <a:sym typeface="Arial"/>
              </a:rPr>
              <a:t>ASK: </a:t>
            </a:r>
            <a:r>
              <a:rPr b="0" baseline="0" i="0" lang="en-US" sz="1800" u="none" cap="none" strike="noStrike">
                <a:solidFill>
                  <a:srgbClr val="474747"/>
                </a:solidFill>
                <a:latin typeface="Arial"/>
                <a:ea typeface="Arial"/>
                <a:cs typeface="Arial"/>
                <a:sym typeface="Arial"/>
              </a:rPr>
              <a:t>What is the problem? How have others approached it? What are your constraints?</a:t>
            </a:r>
          </a:p>
          <a:p>
            <a:pPr indent="0" lvl="0" marL="0" marR="0" rtl="0" algn="l">
              <a:spcBef>
                <a:spcPts val="0"/>
              </a:spcBef>
              <a:spcAft>
                <a:spcPts val="1500"/>
              </a:spcAft>
              <a:buSzPct val="25000"/>
              <a:buNone/>
            </a:pPr>
            <a:r>
              <a:rPr b="1" baseline="0" i="0" lang="en-US" sz="1800" u="none" cap="none" strike="noStrike">
                <a:solidFill>
                  <a:srgbClr val="474747"/>
                </a:solidFill>
                <a:latin typeface="Arial"/>
                <a:ea typeface="Arial"/>
                <a:cs typeface="Arial"/>
                <a:sym typeface="Arial"/>
              </a:rPr>
              <a:t>IMAGINE: </a:t>
            </a:r>
            <a:r>
              <a:rPr b="0" baseline="0" i="0" lang="en-US" sz="1800" u="none" cap="none" strike="noStrike">
                <a:solidFill>
                  <a:srgbClr val="474747"/>
                </a:solidFill>
                <a:latin typeface="Arial"/>
                <a:ea typeface="Arial"/>
                <a:cs typeface="Arial"/>
                <a:sym typeface="Arial"/>
              </a:rPr>
              <a:t>What are some solutions? Brainstorm ideas. Choose the best one.</a:t>
            </a:r>
          </a:p>
          <a:p>
            <a:pPr indent="0" lvl="0" marL="0" marR="0" rtl="0" algn="l">
              <a:spcBef>
                <a:spcPts val="0"/>
              </a:spcBef>
              <a:spcAft>
                <a:spcPts val="1500"/>
              </a:spcAft>
              <a:buSzPct val="25000"/>
              <a:buNone/>
            </a:pPr>
            <a:r>
              <a:rPr b="1" baseline="0" i="0" lang="en-US" sz="1800" u="none" cap="none" strike="noStrike">
                <a:solidFill>
                  <a:srgbClr val="474747"/>
                </a:solidFill>
                <a:latin typeface="Arial"/>
                <a:ea typeface="Arial"/>
                <a:cs typeface="Arial"/>
                <a:sym typeface="Arial"/>
              </a:rPr>
              <a:t>PLAN: </a:t>
            </a:r>
            <a:r>
              <a:rPr b="0" baseline="0" i="0" lang="en-US" sz="1800" u="none" cap="none" strike="noStrike">
                <a:solidFill>
                  <a:srgbClr val="474747"/>
                </a:solidFill>
                <a:latin typeface="Arial"/>
                <a:ea typeface="Arial"/>
                <a:cs typeface="Arial"/>
                <a:sym typeface="Arial"/>
              </a:rPr>
              <a:t>Draw a diagram. Make lists of materials you will need.</a:t>
            </a:r>
          </a:p>
          <a:p>
            <a:pPr indent="0" lvl="0" marL="0" marR="0" rtl="0" algn="l">
              <a:spcBef>
                <a:spcPts val="0"/>
              </a:spcBef>
              <a:spcAft>
                <a:spcPts val="1500"/>
              </a:spcAft>
              <a:buSzPct val="25000"/>
              <a:buNone/>
            </a:pPr>
            <a:r>
              <a:rPr b="1" baseline="0" i="0" lang="en-US" sz="1800" u="none" cap="none" strike="noStrike">
                <a:solidFill>
                  <a:srgbClr val="474747"/>
                </a:solidFill>
                <a:latin typeface="Arial"/>
                <a:ea typeface="Arial"/>
                <a:cs typeface="Arial"/>
                <a:sym typeface="Arial"/>
              </a:rPr>
              <a:t>CREATE: </a:t>
            </a:r>
            <a:r>
              <a:rPr b="0" baseline="0" i="0" lang="en-US" sz="1800" u="none" cap="none" strike="noStrike">
                <a:solidFill>
                  <a:srgbClr val="474747"/>
                </a:solidFill>
                <a:latin typeface="Arial"/>
                <a:ea typeface="Arial"/>
                <a:cs typeface="Arial"/>
                <a:sym typeface="Arial"/>
              </a:rPr>
              <a:t>Follow your plan and create something. Test it out!</a:t>
            </a:r>
          </a:p>
          <a:p>
            <a:pPr indent="0" lvl="0" marL="0" marR="0" rtl="0" algn="l">
              <a:spcBef>
                <a:spcPts val="0"/>
              </a:spcBef>
              <a:spcAft>
                <a:spcPts val="1500"/>
              </a:spcAft>
              <a:buSzPct val="25000"/>
              <a:buNone/>
            </a:pPr>
            <a:r>
              <a:rPr b="1" baseline="0" i="0" lang="en-US" sz="1800" u="none" cap="none" strike="noStrike">
                <a:solidFill>
                  <a:srgbClr val="474747"/>
                </a:solidFill>
                <a:latin typeface="Arial"/>
                <a:ea typeface="Arial"/>
                <a:cs typeface="Arial"/>
                <a:sym typeface="Arial"/>
              </a:rPr>
              <a:t>IMPROVE: </a:t>
            </a:r>
            <a:r>
              <a:rPr b="0" baseline="0" i="0" lang="en-US" sz="1800" u="none" cap="none" strike="noStrike">
                <a:solidFill>
                  <a:srgbClr val="474747"/>
                </a:solidFill>
                <a:latin typeface="Arial"/>
                <a:ea typeface="Arial"/>
                <a:cs typeface="Arial"/>
                <a:sym typeface="Arial"/>
              </a:rPr>
              <a:t>What works? What doesn't? What could work better? Modify your designs to make it better. Test it out!</a:t>
            </a:r>
          </a:p>
          <a:p>
            <a:pPr indent="0" lvl="0" marL="0" marR="0" rtl="0" algn="l">
              <a:spcBef>
                <a:spcPts val="0"/>
              </a:spcBef>
              <a:spcAft>
                <a:spcPts val="1500"/>
              </a:spcAft>
              <a:buSzPct val="25000"/>
              <a:buNone/>
            </a:pPr>
            <a:r>
              <a:rPr b="0" baseline="0" i="0" lang="en-US" sz="1400" u="none" cap="none" strike="noStrike">
                <a:solidFill>
                  <a:srgbClr val="474747"/>
                </a:solidFill>
                <a:latin typeface="Arial"/>
                <a:ea typeface="Arial"/>
                <a:cs typeface="Arial"/>
                <a:sym typeface="Arial"/>
              </a:rPr>
              <a:t>www.teachengineering.org</a:t>
            </a:r>
          </a:p>
        </p:txBody>
      </p:sp>
      <p:sp>
        <p:nvSpPr>
          <p:cNvPr id="246" name="Shape 246"/>
          <p:cNvSpPr txBox="1"/>
          <p:nvPr>
            <p:ph type="title"/>
          </p:nvPr>
        </p:nvSpPr>
        <p:spPr>
          <a:xfrm>
            <a:off x="181613" y="-51030"/>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5400" u="none" cap="none" strike="noStrike">
                <a:solidFill>
                  <a:schemeClr val="dk1"/>
                </a:solidFill>
                <a:latin typeface="Calibri"/>
                <a:ea typeface="Calibri"/>
                <a:cs typeface="Calibri"/>
                <a:sym typeface="Calibri"/>
              </a:rPr>
              <a:t>Engineering Design Process</a:t>
            </a:r>
          </a:p>
        </p:txBody>
      </p:sp>
      <p:pic>
        <p:nvPicPr>
          <p:cNvPr id="247" name="Shape 247"/>
          <p:cNvPicPr preferRelativeResize="0"/>
          <p:nvPr/>
        </p:nvPicPr>
        <p:blipFill>
          <a:blip r:embed="rId4">
            <a:alphaModFix/>
          </a:blip>
          <a:stretch>
            <a:fillRect/>
          </a:stretch>
        </p:blipFill>
        <p:spPr>
          <a:xfrm>
            <a:off x="0" y="5995300"/>
            <a:ext cx="916624" cy="862699"/>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2" name="Shape 252"/>
        <p:cNvGrpSpPr/>
        <p:nvPr/>
      </p:nvGrpSpPr>
      <p:grpSpPr>
        <a:xfrm>
          <a:off x="0" y="0"/>
          <a:ext cx="0" cy="0"/>
          <a:chOff x="0" y="0"/>
          <a:chExt cx="0" cy="0"/>
        </a:xfrm>
      </p:grpSpPr>
      <p:pic>
        <p:nvPicPr>
          <p:cNvPr id="253" name="Shape 253"/>
          <p:cNvPicPr preferRelativeResize="0"/>
          <p:nvPr/>
        </p:nvPicPr>
        <p:blipFill rotWithShape="1">
          <a:blip r:embed="rId3">
            <a:alphaModFix/>
          </a:blip>
          <a:srcRect b="0" l="0" r="0" t="0"/>
          <a:stretch/>
        </p:blipFill>
        <p:spPr>
          <a:xfrm>
            <a:off x="8184075" y="178246"/>
            <a:ext cx="3378765" cy="3164336"/>
          </a:xfrm>
          <a:prstGeom prst="rect">
            <a:avLst/>
          </a:prstGeom>
          <a:noFill/>
          <a:ln>
            <a:noFill/>
          </a:ln>
        </p:spPr>
      </p:pic>
      <p:sp>
        <p:nvSpPr>
          <p:cNvPr id="254" name="Shape 254"/>
          <p:cNvSpPr txBox="1"/>
          <p:nvPr/>
        </p:nvSpPr>
        <p:spPr>
          <a:xfrm>
            <a:off x="8177047" y="3888828"/>
            <a:ext cx="3867806" cy="2308323"/>
          </a:xfrm>
          <a:prstGeom prst="rect">
            <a:avLst/>
          </a:prstGeom>
          <a:solidFill>
            <a:schemeClr val="lt1"/>
          </a:solidFill>
          <a:ln cap="flat" cmpd="sng" w="12700">
            <a:solidFill>
              <a:schemeClr val="dk1"/>
            </a:solidFill>
            <a:prstDash val="solid"/>
            <a:miter/>
            <a:headEnd len="med" w="med" type="none"/>
            <a:tailEnd len="med" w="med" type="none"/>
          </a:ln>
        </p:spPr>
        <p:txBody>
          <a:bodyPr anchorCtr="0" anchor="t" bIns="45700" lIns="91425" rIns="91425" tIns="45700">
            <a:noAutofit/>
          </a:bodyPr>
          <a:lstStyle/>
          <a:p>
            <a:pPr indent="0" lvl="0" marL="0" marR="0" rtl="0" algn="l">
              <a:spcBef>
                <a:spcPts val="0"/>
              </a:spcBef>
              <a:buSzPct val="25000"/>
              <a:buNone/>
            </a:pPr>
            <a:r>
              <a:rPr b="0" baseline="0" i="0" lang="en-US" sz="1800" u="none" cap="none" strike="noStrike">
                <a:solidFill>
                  <a:schemeClr val="dk1"/>
                </a:solidFill>
                <a:latin typeface="Calibri"/>
                <a:ea typeface="Calibri"/>
                <a:cs typeface="Calibri"/>
                <a:sym typeface="Calibri"/>
              </a:rPr>
              <a:t>ADD PICTURE OF MATERIALS AGAIN HERE</a:t>
            </a: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pic>
        <p:nvPicPr>
          <p:cNvPr id="255" name="Shape 255"/>
          <p:cNvPicPr preferRelativeResize="0"/>
          <p:nvPr/>
        </p:nvPicPr>
        <p:blipFill rotWithShape="1">
          <a:blip r:embed="rId4">
            <a:alphaModFix/>
          </a:blip>
          <a:srcRect b="0" l="3918" r="5522" t="13319"/>
          <a:stretch/>
        </p:blipFill>
        <p:spPr>
          <a:xfrm>
            <a:off x="6665865" y="3586348"/>
            <a:ext cx="5378991" cy="3210202"/>
          </a:xfrm>
          <a:prstGeom prst="rect">
            <a:avLst/>
          </a:prstGeom>
          <a:noFill/>
          <a:ln>
            <a:noFill/>
          </a:ln>
        </p:spPr>
      </p:pic>
      <p:sp>
        <p:nvSpPr>
          <p:cNvPr id="256" name="Shape 256"/>
          <p:cNvSpPr txBox="1"/>
          <p:nvPr>
            <p:ph type="title"/>
          </p:nvPr>
        </p:nvSpPr>
        <p:spPr>
          <a:xfrm>
            <a:off x="118243" y="148255"/>
            <a:ext cx="10515599" cy="916135"/>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5400" u="none" cap="none" strike="noStrike">
                <a:solidFill>
                  <a:schemeClr val="dk1"/>
                </a:solidFill>
                <a:latin typeface="Calibri"/>
                <a:ea typeface="Calibri"/>
                <a:cs typeface="Calibri"/>
                <a:sym typeface="Calibri"/>
              </a:rPr>
              <a:t>Engineering Design Process</a:t>
            </a:r>
          </a:p>
        </p:txBody>
      </p:sp>
      <p:sp>
        <p:nvSpPr>
          <p:cNvPr id="257" name="Shape 257"/>
          <p:cNvSpPr txBox="1"/>
          <p:nvPr>
            <p:ph idx="1" type="body"/>
          </p:nvPr>
        </p:nvSpPr>
        <p:spPr>
          <a:xfrm>
            <a:off x="444302" y="1388640"/>
            <a:ext cx="6967185" cy="5170054"/>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buClr>
                <a:schemeClr val="dk1"/>
              </a:buClr>
              <a:buSzPct val="100000"/>
              <a:buFont typeface="Arial"/>
              <a:buChar char="•"/>
            </a:pPr>
            <a:r>
              <a:rPr b="1" baseline="0" i="0" lang="en-US" sz="3200" u="none" cap="none" strike="noStrike">
                <a:solidFill>
                  <a:schemeClr val="dk1"/>
                </a:solidFill>
                <a:latin typeface="Calibri"/>
                <a:ea typeface="Calibri"/>
                <a:cs typeface="Calibri"/>
                <a:sym typeface="Calibri"/>
              </a:rPr>
              <a:t>Imagine</a:t>
            </a:r>
            <a:r>
              <a:rPr b="0" baseline="0" i="0" lang="en-US" sz="2800" u="none" cap="none" strike="noStrike">
                <a:solidFill>
                  <a:schemeClr val="dk1"/>
                </a:solidFill>
                <a:latin typeface="Calibri"/>
                <a:ea typeface="Calibri"/>
                <a:cs typeface="Calibri"/>
                <a:sym typeface="Calibri"/>
              </a:rPr>
              <a:t> </a:t>
            </a:r>
            <a:r>
              <a:rPr b="0" baseline="0" i="1" lang="en-US" sz="2200" u="none" cap="none" strike="noStrike">
                <a:solidFill>
                  <a:schemeClr val="dk1"/>
                </a:solidFill>
                <a:latin typeface="Calibri"/>
                <a:ea typeface="Calibri"/>
                <a:cs typeface="Calibri"/>
                <a:sym typeface="Calibri"/>
              </a:rPr>
              <a:t>(10 min.)</a:t>
            </a:r>
          </a:p>
          <a:p>
            <a:pPr indent="-228600" lvl="1" marL="685800" marR="0" rtl="0" algn="l">
              <a:lnSpc>
                <a:spcPct val="90000"/>
              </a:lnSpc>
              <a:spcBef>
                <a:spcPts val="500"/>
              </a:spcBef>
              <a:buClr>
                <a:schemeClr val="dk1"/>
              </a:buClr>
              <a:buSzPct val="100000"/>
              <a:buFont typeface="Arial"/>
              <a:buChar char="•"/>
            </a:pPr>
            <a:r>
              <a:rPr b="0" baseline="0" i="0" lang="en-US" sz="2400" u="none" cap="none" strike="noStrike">
                <a:solidFill>
                  <a:schemeClr val="dk1"/>
                </a:solidFill>
                <a:latin typeface="Calibri"/>
                <a:ea typeface="Calibri"/>
                <a:cs typeface="Calibri"/>
                <a:sym typeface="Calibri"/>
              </a:rPr>
              <a:t>INDIVIDUALLY: observe available materials, and brainstorm and write design ideas </a:t>
            </a:r>
            <a:r>
              <a:rPr b="0" baseline="0" i="1" lang="en-US" sz="2200" u="none" cap="none" strike="noStrike">
                <a:solidFill>
                  <a:schemeClr val="dk1"/>
                </a:solidFill>
                <a:latin typeface="Calibri"/>
                <a:ea typeface="Calibri"/>
                <a:cs typeface="Calibri"/>
                <a:sym typeface="Calibri"/>
              </a:rPr>
              <a:t>(5 min.)</a:t>
            </a:r>
          </a:p>
          <a:p>
            <a:pPr indent="-228600" lvl="1" marL="685800" marR="0" rtl="0" algn="l">
              <a:lnSpc>
                <a:spcPct val="90000"/>
              </a:lnSpc>
              <a:spcBef>
                <a:spcPts val="500"/>
              </a:spcBef>
              <a:buClr>
                <a:schemeClr val="dk1"/>
              </a:buClr>
              <a:buSzPct val="100000"/>
              <a:buFont typeface="Arial"/>
              <a:buChar char="•"/>
            </a:pPr>
            <a:r>
              <a:rPr b="0" baseline="0" i="0" lang="en-US" sz="2400" u="none" cap="none" strike="noStrike">
                <a:solidFill>
                  <a:schemeClr val="dk1"/>
                </a:solidFill>
                <a:latin typeface="Calibri"/>
                <a:ea typeface="Calibri"/>
                <a:cs typeface="Calibri"/>
                <a:sym typeface="Calibri"/>
              </a:rPr>
              <a:t>TEAM: share individual ideas </a:t>
            </a:r>
            <a:r>
              <a:rPr b="0" baseline="0" i="1" lang="en-US" sz="2200" u="none" cap="none" strike="noStrike">
                <a:solidFill>
                  <a:schemeClr val="dk1"/>
                </a:solidFill>
                <a:latin typeface="Calibri"/>
                <a:ea typeface="Calibri"/>
                <a:cs typeface="Calibri"/>
                <a:sym typeface="Calibri"/>
              </a:rPr>
              <a:t>(5 min.) </a:t>
            </a:r>
          </a:p>
          <a:p>
            <a:pPr indent="-228600" lvl="0" marL="228600" marR="0" rtl="0" algn="l">
              <a:lnSpc>
                <a:spcPct val="90000"/>
              </a:lnSpc>
              <a:spcBef>
                <a:spcPts val="1000"/>
              </a:spcBef>
              <a:buClr>
                <a:schemeClr val="dk1"/>
              </a:buClr>
              <a:buSzPct val="100000"/>
              <a:buFont typeface="Arial"/>
              <a:buChar char="•"/>
            </a:pPr>
            <a:r>
              <a:rPr b="1" baseline="0" i="0" lang="en-US" sz="3200" u="none" cap="none" strike="noStrike">
                <a:solidFill>
                  <a:schemeClr val="dk1"/>
                </a:solidFill>
                <a:latin typeface="Calibri"/>
                <a:ea typeface="Calibri"/>
                <a:cs typeface="Calibri"/>
                <a:sym typeface="Calibri"/>
              </a:rPr>
              <a:t>Plan</a:t>
            </a:r>
            <a:r>
              <a:rPr b="0" baseline="0" i="0" lang="en-US" sz="2800" u="none" cap="none" strike="noStrike">
                <a:solidFill>
                  <a:schemeClr val="dk1"/>
                </a:solidFill>
                <a:latin typeface="Calibri"/>
                <a:ea typeface="Calibri"/>
                <a:cs typeface="Calibri"/>
                <a:sym typeface="Calibri"/>
              </a:rPr>
              <a:t> </a:t>
            </a:r>
            <a:r>
              <a:rPr b="0" baseline="0" i="1" lang="en-US" sz="2200" u="none" cap="none" strike="noStrike">
                <a:solidFill>
                  <a:schemeClr val="dk1"/>
                </a:solidFill>
                <a:latin typeface="Calibri"/>
                <a:ea typeface="Calibri"/>
                <a:cs typeface="Calibri"/>
                <a:sym typeface="Calibri"/>
              </a:rPr>
              <a:t>(5 min.)</a:t>
            </a:r>
          </a:p>
          <a:p>
            <a:pPr indent="-228600" lvl="1" marL="685800" marR="0" rtl="0" algn="l">
              <a:lnSpc>
                <a:spcPct val="90000"/>
              </a:lnSpc>
              <a:spcBef>
                <a:spcPts val="500"/>
              </a:spcBef>
              <a:buClr>
                <a:schemeClr val="dk1"/>
              </a:buClr>
              <a:buSzPct val="100000"/>
              <a:buFont typeface="Arial"/>
              <a:buChar char="•"/>
            </a:pPr>
            <a:r>
              <a:rPr b="0" baseline="0" i="0" lang="en-US" sz="2400" u="none" cap="none" strike="noStrike">
                <a:solidFill>
                  <a:schemeClr val="dk1"/>
                </a:solidFill>
                <a:latin typeface="Calibri"/>
                <a:ea typeface="Calibri"/>
                <a:cs typeface="Calibri"/>
                <a:sym typeface="Calibri"/>
              </a:rPr>
              <a:t>Choose and sketch a team design plan</a:t>
            </a:r>
          </a:p>
          <a:p>
            <a:pPr indent="-228600" lvl="0" marL="228600" marR="0" rtl="0" algn="l">
              <a:lnSpc>
                <a:spcPct val="90000"/>
              </a:lnSpc>
              <a:spcBef>
                <a:spcPts val="1000"/>
              </a:spcBef>
              <a:buClr>
                <a:schemeClr val="dk1"/>
              </a:buClr>
              <a:buSzPct val="100000"/>
              <a:buFont typeface="Arial"/>
              <a:buChar char="•"/>
            </a:pPr>
            <a:r>
              <a:rPr b="1" baseline="0" i="0" lang="en-US" sz="3200" u="none" cap="none" strike="noStrike">
                <a:solidFill>
                  <a:schemeClr val="dk1"/>
                </a:solidFill>
                <a:latin typeface="Calibri"/>
                <a:ea typeface="Calibri"/>
                <a:cs typeface="Calibri"/>
                <a:sym typeface="Calibri"/>
              </a:rPr>
              <a:t>Create</a:t>
            </a:r>
            <a:r>
              <a:rPr b="0" baseline="0" i="0" lang="en-US" sz="2800" u="none" cap="none" strike="noStrike">
                <a:solidFill>
                  <a:schemeClr val="dk1"/>
                </a:solidFill>
                <a:latin typeface="Calibri"/>
                <a:ea typeface="Calibri"/>
                <a:cs typeface="Calibri"/>
                <a:sym typeface="Calibri"/>
              </a:rPr>
              <a:t> </a:t>
            </a:r>
            <a:r>
              <a:rPr b="0" baseline="0" i="1" lang="en-US" sz="2200" u="none" cap="none" strike="noStrike">
                <a:solidFill>
                  <a:schemeClr val="dk1"/>
                </a:solidFill>
                <a:latin typeface="Calibri"/>
                <a:ea typeface="Calibri"/>
                <a:cs typeface="Calibri"/>
                <a:sym typeface="Calibri"/>
              </a:rPr>
              <a:t>(10 min.)</a:t>
            </a:r>
          </a:p>
          <a:p>
            <a:pPr indent="-228600" lvl="1" marL="685800" marR="0" rtl="0" algn="l">
              <a:lnSpc>
                <a:spcPct val="90000"/>
              </a:lnSpc>
              <a:spcBef>
                <a:spcPts val="500"/>
              </a:spcBef>
              <a:buClr>
                <a:schemeClr val="dk1"/>
              </a:buClr>
              <a:buSzPct val="100000"/>
              <a:buFont typeface="Arial"/>
              <a:buChar char="•"/>
            </a:pPr>
            <a:r>
              <a:rPr b="0" baseline="0" i="0" lang="en-US" sz="2400" u="none" cap="none" strike="noStrike">
                <a:solidFill>
                  <a:schemeClr val="dk1"/>
                </a:solidFill>
                <a:latin typeface="Calibri"/>
                <a:ea typeface="Calibri"/>
                <a:cs typeface="Calibri"/>
                <a:sym typeface="Calibri"/>
              </a:rPr>
              <a:t>Gather materials</a:t>
            </a:r>
          </a:p>
          <a:p>
            <a:pPr indent="-228600" lvl="1" marL="685800" marR="0" rtl="0" algn="l">
              <a:lnSpc>
                <a:spcPct val="90000"/>
              </a:lnSpc>
              <a:spcBef>
                <a:spcPts val="500"/>
              </a:spcBef>
              <a:buClr>
                <a:schemeClr val="dk1"/>
              </a:buClr>
              <a:buSzPct val="100000"/>
              <a:buFont typeface="Arial"/>
              <a:buChar char="•"/>
            </a:pPr>
            <a:r>
              <a:rPr b="0" baseline="0" i="0" lang="en-US" sz="2400" u="none" cap="none" strike="noStrike">
                <a:solidFill>
                  <a:schemeClr val="dk1"/>
                </a:solidFill>
                <a:latin typeface="Calibri"/>
                <a:ea typeface="Calibri"/>
                <a:cs typeface="Calibri"/>
                <a:sym typeface="Calibri"/>
              </a:rPr>
              <a:t>Construct your team design plan</a:t>
            </a:r>
          </a:p>
          <a:p>
            <a:pPr indent="-228600" lvl="0" marL="228600" marR="0" rtl="0" algn="l">
              <a:lnSpc>
                <a:spcPct val="90000"/>
              </a:lnSpc>
              <a:spcBef>
                <a:spcPts val="1000"/>
              </a:spcBef>
              <a:buClr>
                <a:schemeClr val="dk1"/>
              </a:buClr>
              <a:buSzPct val="100000"/>
              <a:buFont typeface="Arial"/>
              <a:buChar char="•"/>
            </a:pPr>
            <a:r>
              <a:rPr b="1" baseline="0" i="0" lang="en-US" sz="3200" u="none" cap="none" strike="noStrike">
                <a:solidFill>
                  <a:schemeClr val="dk1"/>
                </a:solidFill>
                <a:latin typeface="Calibri"/>
                <a:ea typeface="Calibri"/>
                <a:cs typeface="Calibri"/>
                <a:sym typeface="Calibri"/>
              </a:rPr>
              <a:t>Improve and Test </a:t>
            </a:r>
            <a:r>
              <a:rPr b="0" baseline="0" i="1" lang="en-US" sz="2000" u="none" cap="none" strike="noStrike">
                <a:solidFill>
                  <a:schemeClr val="dk1"/>
                </a:solidFill>
                <a:latin typeface="Calibri"/>
                <a:ea typeface="Calibri"/>
                <a:cs typeface="Calibri"/>
                <a:sym typeface="Calibri"/>
              </a:rPr>
              <a:t>(10 min.)</a:t>
            </a:r>
          </a:p>
        </p:txBody>
      </p:sp>
      <p:pic>
        <p:nvPicPr>
          <p:cNvPr id="258" name="Shape 258"/>
          <p:cNvPicPr preferRelativeResize="0"/>
          <p:nvPr/>
        </p:nvPicPr>
        <p:blipFill>
          <a:blip r:embed="rId5">
            <a:alphaModFix/>
          </a:blip>
          <a:stretch>
            <a:fillRect/>
          </a:stretch>
        </p:blipFill>
        <p:spPr>
          <a:xfrm>
            <a:off x="0" y="5995300"/>
            <a:ext cx="916624" cy="862699"/>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3" name="Shape 263"/>
        <p:cNvGrpSpPr/>
        <p:nvPr/>
      </p:nvGrpSpPr>
      <p:grpSpPr>
        <a:xfrm>
          <a:off x="0" y="0"/>
          <a:ext cx="0" cy="0"/>
          <a:chOff x="0" y="0"/>
          <a:chExt cx="0" cy="0"/>
        </a:xfrm>
      </p:grpSpPr>
      <p:sp>
        <p:nvSpPr>
          <p:cNvPr id="264" name="Shape 264"/>
          <p:cNvSpPr txBox="1"/>
          <p:nvPr>
            <p:ph type="title"/>
          </p:nvPr>
        </p:nvSpPr>
        <p:spPr>
          <a:xfrm>
            <a:off x="280675" y="191968"/>
            <a:ext cx="10515599" cy="982764"/>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5400" u="none" cap="none" strike="noStrike">
                <a:solidFill>
                  <a:schemeClr val="dk1"/>
                </a:solidFill>
                <a:latin typeface="Calibri"/>
                <a:ea typeface="Calibri"/>
                <a:cs typeface="Calibri"/>
                <a:sym typeface="Calibri"/>
              </a:rPr>
              <a:t>Design Reflection</a:t>
            </a:r>
          </a:p>
        </p:txBody>
      </p:sp>
      <p:sp>
        <p:nvSpPr>
          <p:cNvPr id="265" name="Shape 265"/>
          <p:cNvSpPr txBox="1"/>
          <p:nvPr>
            <p:ph idx="1" type="body"/>
          </p:nvPr>
        </p:nvSpPr>
        <p:spPr>
          <a:xfrm>
            <a:off x="431800" y="1117600"/>
            <a:ext cx="11480800" cy="5613399"/>
          </a:xfrm>
          <a:prstGeom prst="rect">
            <a:avLst/>
          </a:prstGeom>
          <a:noFill/>
          <a:ln>
            <a:noFill/>
          </a:ln>
        </p:spPr>
        <p:txBody>
          <a:bodyPr anchorCtr="0" anchor="t" bIns="45700" lIns="91425" rIns="91425" tIns="45700">
            <a:noAutofit/>
          </a:bodyPr>
          <a:lstStyle/>
          <a:p>
            <a:pPr indent="-228600" lvl="0" marL="228600" marR="0" rtl="0" algn="l">
              <a:lnSpc>
                <a:spcPct val="110000"/>
              </a:lnSpc>
              <a:spcBef>
                <a:spcPts val="0"/>
              </a:spcBef>
              <a:buClr>
                <a:schemeClr val="dk1"/>
              </a:buClr>
              <a:buSzPct val="100000"/>
              <a:buFont typeface="Arial"/>
              <a:buChar char="•"/>
            </a:pPr>
            <a:r>
              <a:rPr b="0" baseline="0" i="0" lang="en-US" sz="3600" u="none" cap="none" strike="noStrike">
                <a:solidFill>
                  <a:schemeClr val="dk1"/>
                </a:solidFill>
                <a:latin typeface="Calibri"/>
                <a:ea typeface="Calibri"/>
                <a:cs typeface="Calibri"/>
                <a:sym typeface="Calibri"/>
              </a:rPr>
              <a:t>What went well? Not so well?  Why?</a:t>
            </a:r>
          </a:p>
          <a:p>
            <a:pPr indent="-228600" lvl="0" marL="228600" marR="0" rtl="0" algn="l">
              <a:lnSpc>
                <a:spcPct val="110000"/>
              </a:lnSpc>
              <a:spcBef>
                <a:spcPts val="1000"/>
              </a:spcBef>
              <a:buClr>
                <a:schemeClr val="dk1"/>
              </a:buClr>
              <a:buSzPct val="100000"/>
              <a:buFont typeface="Arial"/>
              <a:buChar char="•"/>
            </a:pPr>
            <a:r>
              <a:rPr b="0" baseline="0" i="0" lang="en-US" sz="3600" u="none" cap="none" strike="noStrike">
                <a:solidFill>
                  <a:schemeClr val="dk1"/>
                </a:solidFill>
                <a:latin typeface="Calibri"/>
                <a:ea typeface="Calibri"/>
                <a:cs typeface="Calibri"/>
                <a:sym typeface="Calibri"/>
              </a:rPr>
              <a:t>What aspects of other team designs stood out to you?  </a:t>
            </a:r>
          </a:p>
          <a:p>
            <a:pPr indent="-228600" lvl="0" marL="228600" marR="0" rtl="0" algn="l">
              <a:lnSpc>
                <a:spcPct val="110000"/>
              </a:lnSpc>
              <a:spcBef>
                <a:spcPts val="1000"/>
              </a:spcBef>
              <a:buClr>
                <a:schemeClr val="dk1"/>
              </a:buClr>
              <a:buSzPct val="100000"/>
              <a:buFont typeface="Arial"/>
              <a:buChar char="•"/>
            </a:pPr>
            <a:r>
              <a:rPr b="0" baseline="0" i="0" lang="en-US" sz="3600" u="none" cap="none" strike="noStrike">
                <a:solidFill>
                  <a:schemeClr val="dk1"/>
                </a:solidFill>
                <a:latin typeface="Calibri"/>
                <a:ea typeface="Calibri"/>
                <a:cs typeface="Calibri"/>
                <a:sym typeface="Calibri"/>
              </a:rPr>
              <a:t>Did other designs give you ideas for ways to improve your design?</a:t>
            </a:r>
          </a:p>
          <a:p>
            <a:pPr indent="-228600" lvl="0" marL="228600" marR="0" rtl="0" algn="l">
              <a:lnSpc>
                <a:spcPct val="110000"/>
              </a:lnSpc>
              <a:spcBef>
                <a:spcPts val="1000"/>
              </a:spcBef>
              <a:buClr>
                <a:schemeClr val="dk1"/>
              </a:buClr>
              <a:buSzPct val="100000"/>
              <a:buFont typeface="Arial"/>
              <a:buChar char="•"/>
            </a:pPr>
            <a:r>
              <a:rPr b="0" baseline="0" i="0" lang="en-US" sz="3600" u="none" cap="none" strike="noStrike">
                <a:solidFill>
                  <a:schemeClr val="dk1"/>
                </a:solidFill>
                <a:latin typeface="Calibri"/>
                <a:ea typeface="Calibri"/>
                <a:cs typeface="Calibri"/>
                <a:sym typeface="Calibri"/>
              </a:rPr>
              <a:t>What modifications would you make if we had time to complete the design challenge again?</a:t>
            </a:r>
          </a:p>
          <a:p>
            <a:pPr indent="-50800" lvl="0" marL="228600" marR="0" rtl="0" algn="l">
              <a:lnSpc>
                <a:spcPct val="120000"/>
              </a:lnSpc>
              <a:spcBef>
                <a:spcPts val="1000"/>
              </a:spcBef>
              <a:buClr>
                <a:schemeClr val="dk1"/>
              </a:buClr>
              <a:buFont typeface="Arial"/>
              <a:buNone/>
            </a:pPr>
            <a:r>
              <a:t/>
            </a:r>
            <a:endParaRPr b="0" baseline="0" i="0" sz="2800" u="none" cap="none" strike="noStrike">
              <a:solidFill>
                <a:schemeClr val="dk1"/>
              </a:solidFill>
              <a:latin typeface="Calibri"/>
              <a:ea typeface="Calibri"/>
              <a:cs typeface="Calibri"/>
              <a:sym typeface="Calibri"/>
            </a:endParaRPr>
          </a:p>
        </p:txBody>
      </p:sp>
      <p:pic>
        <p:nvPicPr>
          <p:cNvPr id="266" name="Shape 266"/>
          <p:cNvPicPr preferRelativeResize="0"/>
          <p:nvPr/>
        </p:nvPicPr>
        <p:blipFill>
          <a:blip r:embed="rId3">
            <a:alphaModFix/>
          </a:blip>
          <a:stretch>
            <a:fillRect/>
          </a:stretch>
        </p:blipFill>
        <p:spPr>
          <a:xfrm>
            <a:off x="0" y="5995300"/>
            <a:ext cx="916624" cy="862699"/>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1" name="Shape 271"/>
        <p:cNvGrpSpPr/>
        <p:nvPr/>
      </p:nvGrpSpPr>
      <p:grpSpPr>
        <a:xfrm>
          <a:off x="0" y="0"/>
          <a:ext cx="0" cy="0"/>
          <a:chOff x="0" y="0"/>
          <a:chExt cx="0" cy="0"/>
        </a:xfrm>
      </p:grpSpPr>
      <p:sp>
        <p:nvSpPr>
          <p:cNvPr id="272" name="Shape 272"/>
          <p:cNvSpPr txBox="1"/>
          <p:nvPr>
            <p:ph type="title"/>
          </p:nvPr>
        </p:nvSpPr>
        <p:spPr>
          <a:xfrm>
            <a:off x="246112" y="132013"/>
            <a:ext cx="10515599" cy="1045228"/>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5400" u="none" cap="none" strike="noStrike">
                <a:solidFill>
                  <a:schemeClr val="dk1"/>
                </a:solidFill>
                <a:latin typeface="Calibri"/>
                <a:ea typeface="Calibri"/>
                <a:cs typeface="Calibri"/>
                <a:sym typeface="Calibri"/>
              </a:rPr>
              <a:t>Wrap Up</a:t>
            </a:r>
          </a:p>
        </p:txBody>
      </p:sp>
      <p:sp>
        <p:nvSpPr>
          <p:cNvPr id="273" name="Shape 273"/>
          <p:cNvSpPr txBox="1"/>
          <p:nvPr>
            <p:ph idx="1" type="body"/>
          </p:nvPr>
        </p:nvSpPr>
        <p:spPr>
          <a:xfrm>
            <a:off x="499650" y="1165990"/>
            <a:ext cx="10929860" cy="2186231"/>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buClr>
                <a:schemeClr val="dk1"/>
              </a:buClr>
              <a:buFont typeface="Arial"/>
              <a:buNone/>
            </a:pPr>
            <a:r>
              <a:t/>
            </a:r>
            <a:endParaRPr b="0" baseline="0" i="0" sz="2800" u="none" cap="none" strike="noStrike">
              <a:solidFill>
                <a:schemeClr val="dk1"/>
              </a:solidFill>
              <a:latin typeface="Calibri"/>
              <a:ea typeface="Calibri"/>
              <a:cs typeface="Calibri"/>
              <a:sym typeface="Calibri"/>
            </a:endParaRPr>
          </a:p>
          <a:p>
            <a:pPr indent="-228600" lvl="0" marL="228600" marR="0" rtl="0" algn="l">
              <a:lnSpc>
                <a:spcPct val="80000"/>
              </a:lnSpc>
              <a:spcBef>
                <a:spcPts val="1000"/>
              </a:spcBef>
              <a:buClr>
                <a:schemeClr val="dk1"/>
              </a:buClr>
              <a:buSzPct val="100000"/>
              <a:buFont typeface="Arial"/>
              <a:buChar char="•"/>
            </a:pPr>
            <a:r>
              <a:rPr b="0" baseline="0" i="0" lang="en-US" sz="3600" u="none" cap="none" strike="noStrike">
                <a:solidFill>
                  <a:schemeClr val="dk1"/>
                </a:solidFill>
                <a:latin typeface="Calibri"/>
                <a:ea typeface="Calibri"/>
                <a:cs typeface="Calibri"/>
                <a:sym typeface="Calibri"/>
              </a:rPr>
              <a:t>What ideas do you have for engineering a better world?</a:t>
            </a:r>
          </a:p>
          <a:p>
            <a:pPr indent="0" lvl="0" marL="0" marR="0" rtl="0" algn="l">
              <a:lnSpc>
                <a:spcPct val="80000"/>
              </a:lnSpc>
              <a:spcBef>
                <a:spcPts val="1000"/>
              </a:spcBef>
              <a:buClr>
                <a:schemeClr val="dk1"/>
              </a:buClr>
              <a:buFont typeface="Arial"/>
              <a:buNone/>
            </a:pPr>
            <a:r>
              <a:t/>
            </a:r>
            <a:endParaRPr b="0" baseline="0" i="0" sz="3600" u="none" cap="none" strike="noStrike">
              <a:solidFill>
                <a:schemeClr val="dk1"/>
              </a:solidFill>
              <a:latin typeface="Calibri"/>
              <a:ea typeface="Calibri"/>
              <a:cs typeface="Calibri"/>
              <a:sym typeface="Calibri"/>
            </a:endParaRPr>
          </a:p>
          <a:p>
            <a:pPr indent="-228600" lvl="0" marL="228600" marR="0" rtl="0" algn="l">
              <a:lnSpc>
                <a:spcPct val="80000"/>
              </a:lnSpc>
              <a:spcBef>
                <a:spcPts val="1000"/>
              </a:spcBef>
              <a:buClr>
                <a:schemeClr val="dk1"/>
              </a:buClr>
              <a:buSzPct val="100000"/>
              <a:buFont typeface="Arial"/>
              <a:buChar char="•"/>
            </a:pPr>
            <a:r>
              <a:rPr b="0" baseline="0" i="0" lang="en-US" sz="3600" u="none" cap="none" strike="noStrike">
                <a:solidFill>
                  <a:schemeClr val="dk1"/>
                </a:solidFill>
                <a:latin typeface="Calibri"/>
                <a:ea typeface="Calibri"/>
                <a:cs typeface="Calibri"/>
                <a:sym typeface="Calibri"/>
              </a:rPr>
              <a:t>How can you turn ideas into reality?</a:t>
            </a:r>
          </a:p>
        </p:txBody>
      </p:sp>
      <p:pic>
        <p:nvPicPr>
          <p:cNvPr id="274" name="Shape 274"/>
          <p:cNvPicPr preferRelativeResize="0"/>
          <p:nvPr/>
        </p:nvPicPr>
        <p:blipFill rotWithShape="1">
          <a:blip r:embed="rId3">
            <a:alphaModFix/>
          </a:blip>
          <a:srcRect b="0" l="0" r="0" t="8191"/>
          <a:stretch/>
        </p:blipFill>
        <p:spPr>
          <a:xfrm>
            <a:off x="7744588" y="2204998"/>
            <a:ext cx="3950072" cy="4518918"/>
          </a:xfrm>
          <a:prstGeom prst="rect">
            <a:avLst/>
          </a:prstGeom>
          <a:noFill/>
          <a:ln>
            <a:noFill/>
          </a:ln>
        </p:spPr>
      </p:pic>
      <p:pic>
        <p:nvPicPr>
          <p:cNvPr id="275" name="Shape 275"/>
          <p:cNvPicPr preferRelativeResize="0"/>
          <p:nvPr/>
        </p:nvPicPr>
        <p:blipFill>
          <a:blip r:embed="rId4">
            <a:alphaModFix/>
          </a:blip>
          <a:stretch>
            <a:fillRect/>
          </a:stretch>
        </p:blipFill>
        <p:spPr>
          <a:xfrm>
            <a:off x="0" y="5995300"/>
            <a:ext cx="916624" cy="862699"/>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0" name="Shape 280"/>
        <p:cNvGrpSpPr/>
        <p:nvPr/>
      </p:nvGrpSpPr>
      <p:grpSpPr>
        <a:xfrm>
          <a:off x="0" y="0"/>
          <a:ext cx="0" cy="0"/>
          <a:chOff x="0" y="0"/>
          <a:chExt cx="0" cy="0"/>
        </a:xfrm>
      </p:grpSpPr>
      <p:sp>
        <p:nvSpPr>
          <p:cNvPr id="281" name="Shape 281"/>
          <p:cNvSpPr txBox="1"/>
          <p:nvPr>
            <p:ph idx="1" type="body"/>
          </p:nvPr>
        </p:nvSpPr>
        <p:spPr>
          <a:xfrm>
            <a:off x="838200" y="629587"/>
            <a:ext cx="5392903" cy="5547376"/>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buClr>
                <a:schemeClr val="dk1"/>
              </a:buClr>
              <a:buSzPct val="25000"/>
              <a:buFont typeface="Arial"/>
              <a:buNone/>
            </a:pPr>
            <a:r>
              <a:rPr b="0" baseline="0" i="1" lang="en-US" sz="2800" u="none" cap="none" strike="noStrike">
                <a:solidFill>
                  <a:schemeClr val="dk1"/>
                </a:solidFill>
                <a:latin typeface="Calibri"/>
                <a:ea typeface="Calibri"/>
                <a:cs typeface="Calibri"/>
                <a:sym typeface="Calibri"/>
              </a:rPr>
              <a:t>This material is based upon work supported by the National Science Foundation under Grant No. EEC – 1009607 and through EiF grant 14.06</a:t>
            </a:r>
          </a:p>
          <a:p>
            <a:pPr indent="0" lvl="0" marL="0" marR="0" rtl="0" algn="l">
              <a:lnSpc>
                <a:spcPct val="90000"/>
              </a:lnSpc>
              <a:spcBef>
                <a:spcPts val="1000"/>
              </a:spcBef>
              <a:buClr>
                <a:schemeClr val="dk1"/>
              </a:buClr>
              <a:buSzPct val="25000"/>
              <a:buFont typeface="Arial"/>
              <a:buNone/>
            </a:pPr>
            <a:r>
              <a:rPr b="0" baseline="0" i="1" lang="en-US" sz="2800" u="none" cap="none" strike="noStrike">
                <a:solidFill>
                  <a:schemeClr val="dk1"/>
                </a:solidFill>
                <a:latin typeface="Calibri"/>
                <a:ea typeface="Calibri"/>
                <a:cs typeface="Calibri"/>
                <a:sym typeface="Calibri"/>
              </a:rPr>
              <a:t>References:</a:t>
            </a:r>
          </a:p>
          <a:p>
            <a:pPr indent="0" lvl="0" marL="0" marR="0" rtl="0" algn="l">
              <a:lnSpc>
                <a:spcPct val="90000"/>
              </a:lnSpc>
              <a:spcBef>
                <a:spcPts val="1000"/>
              </a:spcBef>
              <a:buClr>
                <a:schemeClr val="dk1"/>
              </a:buClr>
              <a:buSzPct val="25000"/>
              <a:buFont typeface="Arial"/>
              <a:buNone/>
            </a:pPr>
            <a:r>
              <a:rPr b="0" baseline="0" i="0" lang="en-US" sz="1800" u="none" cap="none" strike="noStrike">
                <a:solidFill>
                  <a:schemeClr val="dk1"/>
                </a:solidFill>
                <a:latin typeface="Calibri"/>
                <a:ea typeface="Calibri"/>
                <a:cs typeface="Calibri"/>
                <a:sym typeface="Calibri"/>
              </a:rPr>
              <a:t>Ohio's new learning standards. </a:t>
            </a:r>
            <a:r>
              <a:rPr b="0" baseline="0" i="1" lang="en-US" sz="1800" u="none" cap="none" strike="noStrike">
                <a:solidFill>
                  <a:schemeClr val="dk1"/>
                </a:solidFill>
                <a:latin typeface="Calibri"/>
                <a:ea typeface="Calibri"/>
                <a:cs typeface="Calibri"/>
                <a:sym typeface="Calibri"/>
              </a:rPr>
              <a:t>Ohio department of education</a:t>
            </a:r>
            <a:r>
              <a:rPr b="0" baseline="0" i="0" lang="en-US" sz="1800" u="none" cap="none" strike="noStrike">
                <a:solidFill>
                  <a:schemeClr val="dk1"/>
                </a:solidFill>
                <a:latin typeface="Calibri"/>
                <a:ea typeface="Calibri"/>
                <a:cs typeface="Calibri"/>
                <a:sym typeface="Calibri"/>
              </a:rPr>
              <a:t>.  08 Aug 2014.  Retrieved from: </a:t>
            </a:r>
            <a:r>
              <a:rPr b="0" baseline="0" i="0" lang="en-US" sz="1800" u="sng" cap="none" strike="noStrike">
                <a:solidFill>
                  <a:schemeClr val="hlink"/>
                </a:solidFill>
                <a:latin typeface="Calibri"/>
                <a:ea typeface="Calibri"/>
                <a:cs typeface="Calibri"/>
                <a:sym typeface="Calibri"/>
                <a:hlinkClick r:id="rId3"/>
              </a:rPr>
              <a:t>http://education.ohio.gov/Topics/Ohio-s-New-Learning-Standards/Ohios-New-Learning-Standards</a:t>
            </a:r>
            <a:r>
              <a:rPr b="0" baseline="0" i="0" lang="en-US" sz="1800" u="none" cap="none" strike="noStrike">
                <a:solidFill>
                  <a:schemeClr val="dk1"/>
                </a:solidFill>
                <a:latin typeface="Calibri"/>
                <a:ea typeface="Calibri"/>
                <a:cs typeface="Calibri"/>
                <a:sym typeface="Calibri"/>
              </a:rPr>
              <a:t> </a:t>
            </a:r>
          </a:p>
        </p:txBody>
      </p:sp>
      <p:pic>
        <p:nvPicPr>
          <p:cNvPr id="282" name="Shape 282"/>
          <p:cNvPicPr preferRelativeResize="0"/>
          <p:nvPr/>
        </p:nvPicPr>
        <p:blipFill rotWithShape="1">
          <a:blip r:embed="rId4">
            <a:alphaModFix/>
          </a:blip>
          <a:srcRect b="0" l="0" r="0" t="0"/>
          <a:stretch/>
        </p:blipFill>
        <p:spPr>
          <a:xfrm>
            <a:off x="6231103" y="189185"/>
            <a:ext cx="5729669" cy="6237889"/>
          </a:xfrm>
          <a:prstGeom prst="rect">
            <a:avLst/>
          </a:prstGeom>
          <a:noFill/>
          <a:ln>
            <a:noFill/>
          </a:ln>
        </p:spPr>
      </p:pic>
      <p:sp>
        <p:nvSpPr>
          <p:cNvPr id="283" name="Shape 283"/>
          <p:cNvSpPr/>
          <p:nvPr/>
        </p:nvSpPr>
        <p:spPr>
          <a:xfrm>
            <a:off x="7861190" y="6428051"/>
            <a:ext cx="2185277"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800" u="sng" cap="none" strike="noStrike">
                <a:solidFill>
                  <a:schemeClr val="hlink"/>
                </a:solidFill>
                <a:latin typeface="arial"/>
                <a:ea typeface="arial"/>
                <a:cs typeface="arial"/>
                <a:sym typeface="arial"/>
                <a:hlinkClick r:id="rId5"/>
              </a:rPr>
              <a:t>www.discovere.org</a:t>
            </a:r>
            <a:r>
              <a:rPr b="0" baseline="0" i="0" lang="en-US" sz="1800" u="none" cap="none" strike="noStrike">
                <a:solidFill>
                  <a:srgbClr val="7D7D7D"/>
                </a:solidFill>
                <a:latin typeface="arial"/>
                <a:ea typeface="arial"/>
                <a:cs typeface="arial"/>
                <a:sym typeface="arial"/>
              </a:rPr>
              <a:t> </a:t>
            </a:r>
          </a:p>
        </p:txBody>
      </p:sp>
      <p:pic>
        <p:nvPicPr>
          <p:cNvPr id="284" name="Shape 284"/>
          <p:cNvPicPr preferRelativeResize="0"/>
          <p:nvPr/>
        </p:nvPicPr>
        <p:blipFill>
          <a:blip r:embed="rId6">
            <a:alphaModFix/>
          </a:blip>
          <a:stretch>
            <a:fillRect/>
          </a:stretch>
        </p:blipFill>
        <p:spPr>
          <a:xfrm>
            <a:off x="0" y="5995300"/>
            <a:ext cx="916624" cy="862699"/>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p:nvPr/>
        </p:nvSpPr>
        <p:spPr>
          <a:xfrm>
            <a:off x="8943084" y="2012433"/>
            <a:ext cx="1415772" cy="215443"/>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800" u="sng" cap="none" strike="noStrike">
                <a:solidFill>
                  <a:schemeClr val="hlink"/>
                </a:solidFill>
                <a:latin typeface="arial"/>
                <a:ea typeface="arial"/>
                <a:cs typeface="arial"/>
                <a:sym typeface="arial"/>
                <a:hlinkClick r:id="rId3"/>
              </a:rPr>
              <a:t>images.businessweek.com</a:t>
            </a:r>
          </a:p>
        </p:txBody>
      </p:sp>
      <p:sp>
        <p:nvSpPr>
          <p:cNvPr id="127" name="Shape 127"/>
          <p:cNvSpPr/>
          <p:nvPr/>
        </p:nvSpPr>
        <p:spPr>
          <a:xfrm>
            <a:off x="7516714" y="4167203"/>
            <a:ext cx="1120819" cy="215443"/>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800" u="sng" cap="none" strike="noStrike">
                <a:solidFill>
                  <a:schemeClr val="hlink"/>
                </a:solidFill>
                <a:latin typeface="arial"/>
                <a:ea typeface="arial"/>
                <a:cs typeface="arial"/>
                <a:sym typeface="arial"/>
                <a:hlinkClick r:id="rId4"/>
              </a:rPr>
              <a:t>www.wistatefair.com</a:t>
            </a:r>
          </a:p>
        </p:txBody>
      </p:sp>
      <p:sp>
        <p:nvSpPr>
          <p:cNvPr id="128" name="Shape 128"/>
          <p:cNvSpPr/>
          <p:nvPr/>
        </p:nvSpPr>
        <p:spPr>
          <a:xfrm>
            <a:off x="10030096" y="4249251"/>
            <a:ext cx="1213793" cy="215443"/>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800" u="sng" cap="none" strike="noStrike">
                <a:solidFill>
                  <a:schemeClr val="hlink"/>
                </a:solidFill>
                <a:latin typeface="arial"/>
                <a:ea typeface="arial"/>
                <a:cs typeface="arial"/>
                <a:sym typeface="arial"/>
                <a:hlinkClick r:id="rId5"/>
              </a:rPr>
              <a:t>www.gettyimages.com</a:t>
            </a:r>
          </a:p>
        </p:txBody>
      </p:sp>
      <p:sp>
        <p:nvSpPr>
          <p:cNvPr id="129" name="Shape 129"/>
          <p:cNvSpPr txBox="1"/>
          <p:nvPr>
            <p:ph type="title"/>
          </p:nvPr>
        </p:nvSpPr>
        <p:spPr>
          <a:xfrm>
            <a:off x="137884" y="-76200"/>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5400" u="none" cap="none" strike="noStrike">
                <a:solidFill>
                  <a:schemeClr val="dk1"/>
                </a:solidFill>
                <a:latin typeface="Calibri"/>
                <a:ea typeface="Calibri"/>
                <a:cs typeface="Calibri"/>
                <a:sym typeface="Calibri"/>
              </a:rPr>
              <a:t>What does an engineer do?</a:t>
            </a:r>
          </a:p>
        </p:txBody>
      </p:sp>
      <p:pic>
        <p:nvPicPr>
          <p:cNvPr id="130" name="Shape 130"/>
          <p:cNvPicPr preferRelativeResize="0"/>
          <p:nvPr/>
        </p:nvPicPr>
        <p:blipFill rotWithShape="1">
          <a:blip r:embed="rId6">
            <a:alphaModFix/>
          </a:blip>
          <a:srcRect b="0" l="0" r="0" t="0"/>
          <a:stretch/>
        </p:blipFill>
        <p:spPr>
          <a:xfrm>
            <a:off x="7609567" y="0"/>
            <a:ext cx="4449082" cy="2595297"/>
          </a:xfrm>
          <a:prstGeom prst="rect">
            <a:avLst/>
          </a:prstGeom>
          <a:noFill/>
          <a:ln>
            <a:noFill/>
          </a:ln>
        </p:spPr>
      </p:pic>
      <p:pic>
        <p:nvPicPr>
          <p:cNvPr id="131" name="Shape 131"/>
          <p:cNvPicPr preferRelativeResize="0"/>
          <p:nvPr/>
        </p:nvPicPr>
        <p:blipFill rotWithShape="1">
          <a:blip r:embed="rId7">
            <a:alphaModFix/>
          </a:blip>
          <a:srcRect b="0" l="0" r="0" t="0"/>
          <a:stretch/>
        </p:blipFill>
        <p:spPr>
          <a:xfrm>
            <a:off x="7499350" y="2433322"/>
            <a:ext cx="4362449" cy="1794058"/>
          </a:xfrm>
          <a:prstGeom prst="rect">
            <a:avLst/>
          </a:prstGeom>
          <a:noFill/>
          <a:ln>
            <a:noFill/>
          </a:ln>
        </p:spPr>
      </p:pic>
      <p:pic>
        <p:nvPicPr>
          <p:cNvPr id="132" name="Shape 132"/>
          <p:cNvPicPr preferRelativeResize="0"/>
          <p:nvPr/>
        </p:nvPicPr>
        <p:blipFill rotWithShape="1">
          <a:blip r:embed="rId8">
            <a:alphaModFix/>
          </a:blip>
          <a:srcRect b="0" l="0" r="0" t="0"/>
          <a:stretch/>
        </p:blipFill>
        <p:spPr>
          <a:xfrm>
            <a:off x="7882728" y="4427892"/>
            <a:ext cx="3496471" cy="2324084"/>
          </a:xfrm>
          <a:prstGeom prst="rect">
            <a:avLst/>
          </a:prstGeom>
          <a:noFill/>
          <a:ln>
            <a:noFill/>
          </a:ln>
        </p:spPr>
      </p:pic>
      <p:sp>
        <p:nvSpPr>
          <p:cNvPr id="133" name="Shape 133"/>
          <p:cNvSpPr txBox="1"/>
          <p:nvPr>
            <p:ph idx="1" type="body"/>
          </p:nvPr>
        </p:nvSpPr>
        <p:spPr>
          <a:xfrm>
            <a:off x="290286" y="1168400"/>
            <a:ext cx="6894284" cy="5207685"/>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buClr>
                <a:schemeClr val="dk1"/>
              </a:buClr>
              <a:buSzPct val="100000"/>
              <a:buFont typeface="Arial"/>
              <a:buChar char="•"/>
            </a:pPr>
            <a:r>
              <a:rPr b="0" baseline="0" i="0" lang="en-US" sz="2800" u="none" cap="none" strike="noStrike">
                <a:solidFill>
                  <a:schemeClr val="dk1"/>
                </a:solidFill>
                <a:latin typeface="Calibri"/>
                <a:ea typeface="Calibri"/>
                <a:cs typeface="Calibri"/>
                <a:sym typeface="Calibri"/>
              </a:rPr>
              <a:t>Solve problems, and shape the future!</a:t>
            </a:r>
          </a:p>
          <a:p>
            <a:pPr indent="-228600" lvl="0" marL="228600" marR="0" rtl="0" algn="l">
              <a:lnSpc>
                <a:spcPct val="90000"/>
              </a:lnSpc>
              <a:spcBef>
                <a:spcPts val="1000"/>
              </a:spcBef>
              <a:buClr>
                <a:schemeClr val="dk1"/>
              </a:buClr>
              <a:buSzPct val="100000"/>
              <a:buFont typeface="Arial"/>
              <a:buChar char="•"/>
            </a:pPr>
            <a:r>
              <a:rPr b="0" baseline="0" i="0" lang="en-US" sz="2800" u="none" cap="none" strike="noStrike">
                <a:solidFill>
                  <a:schemeClr val="dk1"/>
                </a:solidFill>
                <a:latin typeface="Calibri"/>
                <a:ea typeface="Calibri"/>
                <a:cs typeface="Calibri"/>
                <a:sym typeface="Calibri"/>
              </a:rPr>
              <a:t>Create and design new “things” essential to health, happiness and safety:</a:t>
            </a:r>
          </a:p>
          <a:p>
            <a:pPr indent="-228600" lvl="1" marL="685800" marR="0" rtl="0" algn="l">
              <a:lnSpc>
                <a:spcPct val="90000"/>
              </a:lnSpc>
              <a:spcBef>
                <a:spcPts val="500"/>
              </a:spcBef>
              <a:buClr>
                <a:schemeClr val="dk1"/>
              </a:buClr>
              <a:buSzPct val="100000"/>
              <a:buFont typeface="Arial"/>
              <a:buChar char="•"/>
            </a:pPr>
            <a:r>
              <a:rPr b="0" baseline="0" i="0" lang="en-US" sz="2400" u="none" cap="none" strike="noStrike">
                <a:solidFill>
                  <a:schemeClr val="dk1"/>
                </a:solidFill>
                <a:latin typeface="Calibri"/>
                <a:ea typeface="Calibri"/>
                <a:cs typeface="Calibri"/>
                <a:sym typeface="Calibri"/>
              </a:rPr>
              <a:t>Chemical things – food, medicine, shampoo, fuels…</a:t>
            </a:r>
          </a:p>
          <a:p>
            <a:pPr indent="-228600" lvl="1" marL="685800" marR="0" rtl="0" algn="l">
              <a:lnSpc>
                <a:spcPct val="90000"/>
              </a:lnSpc>
              <a:spcBef>
                <a:spcPts val="500"/>
              </a:spcBef>
              <a:buClr>
                <a:schemeClr val="dk1"/>
              </a:buClr>
              <a:buSzPct val="100000"/>
              <a:buFont typeface="Arial"/>
              <a:buChar char="•"/>
            </a:pPr>
            <a:r>
              <a:rPr b="0" baseline="0" i="0" lang="en-US" sz="2400" u="none" cap="none" strike="noStrike">
                <a:solidFill>
                  <a:schemeClr val="dk1"/>
                </a:solidFill>
                <a:latin typeface="Calibri"/>
                <a:ea typeface="Calibri"/>
                <a:cs typeface="Calibri"/>
                <a:sym typeface="Calibri"/>
              </a:rPr>
              <a:t>Building things – bridges, skyscrapers, roads…</a:t>
            </a:r>
          </a:p>
          <a:p>
            <a:pPr indent="-228600" lvl="1" marL="685800" marR="0" rtl="0" algn="l">
              <a:lnSpc>
                <a:spcPct val="90000"/>
              </a:lnSpc>
              <a:spcBef>
                <a:spcPts val="500"/>
              </a:spcBef>
              <a:buClr>
                <a:schemeClr val="dk1"/>
              </a:buClr>
              <a:buSzPct val="100000"/>
              <a:buFont typeface="Arial"/>
              <a:buChar char="•"/>
            </a:pPr>
            <a:r>
              <a:rPr b="0" baseline="0" i="0" lang="en-US" sz="2400" u="none" cap="none" strike="noStrike">
                <a:solidFill>
                  <a:schemeClr val="dk1"/>
                </a:solidFill>
                <a:latin typeface="Calibri"/>
                <a:ea typeface="Calibri"/>
                <a:cs typeface="Calibri"/>
                <a:sym typeface="Calibri"/>
              </a:rPr>
              <a:t>Technology things – iPods, Cameras, electronic gadgets…</a:t>
            </a:r>
          </a:p>
          <a:p>
            <a:pPr indent="-228600" lvl="1" marL="685800" marR="0" rtl="0" algn="l">
              <a:lnSpc>
                <a:spcPct val="90000"/>
              </a:lnSpc>
              <a:spcBef>
                <a:spcPts val="500"/>
              </a:spcBef>
              <a:buClr>
                <a:schemeClr val="dk1"/>
              </a:buClr>
              <a:buSzPct val="100000"/>
              <a:buFont typeface="Arial"/>
              <a:buChar char="•"/>
            </a:pPr>
            <a:r>
              <a:rPr b="0" baseline="0" i="0" lang="en-US" sz="2400" u="none" cap="none" strike="noStrike">
                <a:solidFill>
                  <a:schemeClr val="dk1"/>
                </a:solidFill>
                <a:latin typeface="Calibri"/>
                <a:ea typeface="Calibri"/>
                <a:cs typeface="Calibri"/>
                <a:sym typeface="Calibri"/>
              </a:rPr>
              <a:t>Fun things – toys, roller coasters, sporting goods...</a:t>
            </a:r>
          </a:p>
          <a:p>
            <a:pPr indent="-228600" lvl="1" marL="685800" marR="0" rtl="0" algn="l">
              <a:lnSpc>
                <a:spcPct val="90000"/>
              </a:lnSpc>
              <a:spcBef>
                <a:spcPts val="500"/>
              </a:spcBef>
              <a:buClr>
                <a:schemeClr val="dk1"/>
              </a:buClr>
              <a:buSzPct val="100000"/>
              <a:buFont typeface="Arial"/>
              <a:buChar char="•"/>
            </a:pPr>
            <a:r>
              <a:rPr b="0" baseline="0" i="0" lang="en-US" sz="2400" u="none" cap="none" strike="noStrike">
                <a:solidFill>
                  <a:schemeClr val="dk1"/>
                </a:solidFill>
                <a:latin typeface="Calibri"/>
                <a:ea typeface="Calibri"/>
                <a:cs typeface="Calibri"/>
                <a:sym typeface="Calibri"/>
              </a:rPr>
              <a:t>Important things – water systems, medical devices and tools…</a:t>
            </a:r>
          </a:p>
          <a:p>
            <a:pPr indent="-228600" lvl="1" marL="685800" marR="0" rtl="0" algn="l">
              <a:lnSpc>
                <a:spcPct val="90000"/>
              </a:lnSpc>
              <a:spcBef>
                <a:spcPts val="500"/>
              </a:spcBef>
              <a:buClr>
                <a:schemeClr val="dk1"/>
              </a:buClr>
              <a:buSzPct val="100000"/>
              <a:buFont typeface="Arial"/>
              <a:buChar char="•"/>
            </a:pPr>
            <a:r>
              <a:rPr b="0" baseline="0" i="0" lang="en-US" sz="2400" u="none" cap="none" strike="noStrike">
                <a:solidFill>
                  <a:schemeClr val="dk1"/>
                </a:solidFill>
                <a:latin typeface="Calibri"/>
                <a:ea typeface="Calibri"/>
                <a:cs typeface="Calibri"/>
                <a:sym typeface="Calibri"/>
              </a:rPr>
              <a:t>Much, much more….</a:t>
            </a:r>
            <a:r>
              <a:rPr b="1" baseline="0" i="0" lang="en-US" sz="2400" u="none" cap="none" strike="noStrike">
                <a:solidFill>
                  <a:schemeClr val="dk1"/>
                </a:solidFill>
                <a:latin typeface="Calibri"/>
                <a:ea typeface="Calibri"/>
                <a:cs typeface="Calibri"/>
                <a:sym typeface="Calibri"/>
              </a:rPr>
              <a:t>the list is endless</a:t>
            </a:r>
          </a:p>
        </p:txBody>
      </p:sp>
      <p:pic>
        <p:nvPicPr>
          <p:cNvPr id="134" name="Shape 134"/>
          <p:cNvPicPr preferRelativeResize="0"/>
          <p:nvPr/>
        </p:nvPicPr>
        <p:blipFill>
          <a:blip r:embed="rId9">
            <a:alphaModFix/>
          </a:blip>
          <a:stretch>
            <a:fillRect/>
          </a:stretch>
        </p:blipFill>
        <p:spPr>
          <a:xfrm>
            <a:off x="0" y="5995300"/>
            <a:ext cx="916624" cy="862699"/>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p:nvPr/>
        </p:nvSpPr>
        <p:spPr>
          <a:xfrm>
            <a:off x="9384517" y="6164512"/>
            <a:ext cx="1516762" cy="215443"/>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800" u="sng" cap="none" strike="noStrike">
                <a:solidFill>
                  <a:schemeClr val="hlink"/>
                </a:solidFill>
                <a:latin typeface="Calibri"/>
                <a:ea typeface="Calibri"/>
                <a:cs typeface="Calibri"/>
                <a:sym typeface="Calibri"/>
                <a:hlinkClick r:id="rId3"/>
              </a:rPr>
              <a:t>www.engineeringmessages.org</a:t>
            </a:r>
            <a:r>
              <a:rPr b="0" baseline="0" i="0" lang="en-US" sz="800" u="none" cap="none" strike="noStrike">
                <a:solidFill>
                  <a:schemeClr val="dk1"/>
                </a:solidFill>
                <a:latin typeface="Calibri"/>
                <a:ea typeface="Calibri"/>
                <a:cs typeface="Calibri"/>
                <a:sym typeface="Calibri"/>
              </a:rPr>
              <a:t> </a:t>
            </a:r>
          </a:p>
        </p:txBody>
      </p:sp>
      <p:sp>
        <p:nvSpPr>
          <p:cNvPr id="141" name="Shape 141"/>
          <p:cNvSpPr txBox="1"/>
          <p:nvPr>
            <p:ph type="title"/>
          </p:nvPr>
        </p:nvSpPr>
        <p:spPr>
          <a:xfrm>
            <a:off x="100379" y="55813"/>
            <a:ext cx="10515599" cy="999419"/>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5400" u="none" cap="none" strike="noStrike">
                <a:solidFill>
                  <a:schemeClr val="dk1"/>
                </a:solidFill>
                <a:latin typeface="Calibri"/>
                <a:ea typeface="Calibri"/>
                <a:cs typeface="Calibri"/>
                <a:sym typeface="Calibri"/>
              </a:rPr>
              <a:t>How do engineers do this?</a:t>
            </a:r>
          </a:p>
        </p:txBody>
      </p:sp>
      <p:pic>
        <p:nvPicPr>
          <p:cNvPr id="142" name="Shape 142"/>
          <p:cNvPicPr preferRelativeResize="0"/>
          <p:nvPr/>
        </p:nvPicPr>
        <p:blipFill rotWithShape="1">
          <a:blip r:embed="rId4">
            <a:alphaModFix/>
          </a:blip>
          <a:srcRect b="0" l="0" r="0" t="0"/>
          <a:stretch/>
        </p:blipFill>
        <p:spPr>
          <a:xfrm>
            <a:off x="7236852" y="965200"/>
            <a:ext cx="4072770" cy="5239024"/>
          </a:xfrm>
          <a:prstGeom prst="rect">
            <a:avLst/>
          </a:prstGeom>
          <a:noFill/>
          <a:ln>
            <a:noFill/>
          </a:ln>
        </p:spPr>
      </p:pic>
      <p:sp>
        <p:nvSpPr>
          <p:cNvPr id="143" name="Shape 143"/>
          <p:cNvSpPr txBox="1"/>
          <p:nvPr/>
        </p:nvSpPr>
        <p:spPr>
          <a:xfrm>
            <a:off x="484281" y="1304969"/>
            <a:ext cx="5951483" cy="4767887"/>
          </a:xfrm>
          <a:prstGeom prst="rect">
            <a:avLst/>
          </a:prstGeom>
          <a:noFill/>
          <a:ln>
            <a:noFill/>
          </a:ln>
        </p:spPr>
        <p:txBody>
          <a:bodyPr anchorCtr="0" anchor="t" bIns="45700" lIns="91425" rIns="91425" tIns="45700">
            <a:noAutofit/>
          </a:bodyPr>
          <a:lstStyle/>
          <a:p>
            <a:pPr indent="-228600" lvl="0" marL="228600" marR="0" rtl="0" algn="l">
              <a:lnSpc>
                <a:spcPct val="80000"/>
              </a:lnSpc>
              <a:spcBef>
                <a:spcPts val="0"/>
              </a:spcBef>
              <a:buClr>
                <a:schemeClr val="dk1"/>
              </a:buClr>
              <a:buSzPct val="100000"/>
              <a:buFont typeface="Arial"/>
              <a:buChar char="•"/>
            </a:pPr>
            <a:r>
              <a:rPr b="0" baseline="0" i="0" lang="en-US" sz="2800" u="none" cap="none" strike="noStrike">
                <a:solidFill>
                  <a:schemeClr val="dk1"/>
                </a:solidFill>
                <a:latin typeface="Calibri"/>
                <a:ea typeface="Calibri"/>
                <a:cs typeface="Calibri"/>
                <a:sym typeface="Calibri"/>
              </a:rPr>
              <a:t>Help others by solving all sorts of problems.</a:t>
            </a:r>
          </a:p>
          <a:p>
            <a:pPr indent="-228600" lvl="0" marL="228600" marR="0" rtl="0" algn="l">
              <a:lnSpc>
                <a:spcPct val="80000"/>
              </a:lnSpc>
              <a:spcBef>
                <a:spcPts val="1000"/>
              </a:spcBef>
              <a:buClr>
                <a:schemeClr val="dk1"/>
              </a:buClr>
              <a:buSzPct val="100000"/>
              <a:buFont typeface="Arial"/>
              <a:buChar char="•"/>
            </a:pPr>
            <a:r>
              <a:rPr b="0" baseline="0" i="0" lang="en-US" sz="2800" u="none" cap="none" strike="noStrike">
                <a:solidFill>
                  <a:schemeClr val="dk1"/>
                </a:solidFill>
                <a:latin typeface="Calibri"/>
                <a:ea typeface="Calibri"/>
                <a:cs typeface="Calibri"/>
                <a:sym typeface="Calibri"/>
              </a:rPr>
              <a:t>Use one of their most important tools: their own creativity.</a:t>
            </a:r>
          </a:p>
          <a:p>
            <a:pPr indent="-228600" lvl="0" marL="228600" marR="0" rtl="0" algn="l">
              <a:lnSpc>
                <a:spcPct val="80000"/>
              </a:lnSpc>
              <a:spcBef>
                <a:spcPts val="1000"/>
              </a:spcBef>
              <a:buClr>
                <a:schemeClr val="dk1"/>
              </a:buClr>
              <a:buSzPct val="100000"/>
              <a:buFont typeface="Arial"/>
              <a:buChar char="•"/>
            </a:pPr>
            <a:r>
              <a:rPr b="0" baseline="0" i="0" lang="en-US" sz="2800" u="none" cap="none" strike="noStrike">
                <a:solidFill>
                  <a:schemeClr val="dk1"/>
                </a:solidFill>
                <a:latin typeface="Calibri"/>
                <a:ea typeface="Calibri"/>
                <a:cs typeface="Calibri"/>
                <a:sym typeface="Calibri"/>
              </a:rPr>
              <a:t>Work in design teams.</a:t>
            </a:r>
          </a:p>
          <a:p>
            <a:pPr indent="-228600" lvl="0" marL="228600" marR="0" rtl="0" algn="l">
              <a:lnSpc>
                <a:spcPct val="80000"/>
              </a:lnSpc>
              <a:spcBef>
                <a:spcPts val="1000"/>
              </a:spcBef>
              <a:buClr>
                <a:schemeClr val="dk1"/>
              </a:buClr>
              <a:buSzPct val="100000"/>
              <a:buFont typeface="Arial"/>
              <a:buChar char="•"/>
            </a:pPr>
            <a:r>
              <a:rPr b="0" baseline="0" i="0" lang="en-US" sz="2800" u="none" cap="none" strike="noStrike">
                <a:solidFill>
                  <a:schemeClr val="dk1"/>
                </a:solidFill>
                <a:latin typeface="Calibri"/>
                <a:ea typeface="Calibri"/>
                <a:cs typeface="Calibri"/>
                <a:sym typeface="Calibri"/>
              </a:rPr>
              <a:t>Use cool tools such as computers, microscopes, testing machines, etc.</a:t>
            </a:r>
          </a:p>
          <a:p>
            <a:pPr indent="-228600" lvl="0" marL="228600" marR="0" rtl="0" algn="l">
              <a:lnSpc>
                <a:spcPct val="80000"/>
              </a:lnSpc>
              <a:spcBef>
                <a:spcPts val="1000"/>
              </a:spcBef>
              <a:buClr>
                <a:schemeClr val="dk1"/>
              </a:buClr>
              <a:buSzPct val="100000"/>
              <a:buFont typeface="Arial"/>
              <a:buChar char="•"/>
            </a:pPr>
            <a:r>
              <a:rPr b="0" baseline="0" i="0" lang="en-US" sz="2800" u="none" cap="none" strike="noStrike">
                <a:solidFill>
                  <a:schemeClr val="dk1"/>
                </a:solidFill>
                <a:latin typeface="Calibri"/>
                <a:ea typeface="Calibri"/>
                <a:cs typeface="Calibri"/>
                <a:sym typeface="Calibri"/>
              </a:rPr>
              <a:t>Communicate with lots of people about problems they need solved.</a:t>
            </a:r>
          </a:p>
          <a:p>
            <a:pPr indent="-228600" lvl="0" marL="228600" marR="0" rtl="0" algn="l">
              <a:lnSpc>
                <a:spcPct val="80000"/>
              </a:lnSpc>
              <a:spcBef>
                <a:spcPts val="1000"/>
              </a:spcBef>
              <a:buClr>
                <a:schemeClr val="dk1"/>
              </a:buClr>
              <a:buSzPct val="100000"/>
              <a:buFont typeface="Arial"/>
              <a:buChar char="•"/>
            </a:pPr>
            <a:r>
              <a:rPr b="0" baseline="0" i="0" lang="en-US" sz="2800" u="none" cap="none" strike="noStrike">
                <a:solidFill>
                  <a:schemeClr val="dk1"/>
                </a:solidFill>
                <a:latin typeface="Calibri"/>
                <a:ea typeface="Calibri"/>
                <a:cs typeface="Calibri"/>
                <a:sym typeface="Calibri"/>
              </a:rPr>
              <a:t>Share ideas and solutions with others through presentations and/or writing.</a:t>
            </a:r>
          </a:p>
        </p:txBody>
      </p:sp>
      <p:pic>
        <p:nvPicPr>
          <p:cNvPr id="144" name="Shape 144"/>
          <p:cNvPicPr preferRelativeResize="0"/>
          <p:nvPr/>
        </p:nvPicPr>
        <p:blipFill>
          <a:blip r:embed="rId5">
            <a:alphaModFix/>
          </a:blip>
          <a:stretch>
            <a:fillRect/>
          </a:stretch>
        </p:blipFill>
        <p:spPr>
          <a:xfrm>
            <a:off x="0" y="5995300"/>
            <a:ext cx="916624" cy="86269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sp>
        <p:nvSpPr>
          <p:cNvPr id="150" name="Shape 150"/>
          <p:cNvSpPr txBox="1"/>
          <p:nvPr>
            <p:ph type="title"/>
          </p:nvPr>
        </p:nvSpPr>
        <p:spPr>
          <a:xfrm>
            <a:off x="191836" y="981466"/>
            <a:ext cx="11806988" cy="1812757"/>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chemeClr val="dk1"/>
              </a:buClr>
              <a:buSzPct val="25000"/>
              <a:buFont typeface="Calibri"/>
              <a:buNone/>
            </a:pPr>
            <a:r>
              <a:rPr b="0" baseline="0" i="0" lang="en-US" sz="3950" u="none" cap="none" strike="noStrike">
                <a:solidFill>
                  <a:schemeClr val="dk1"/>
                </a:solidFill>
                <a:latin typeface="Calibri"/>
                <a:ea typeface="Calibri"/>
                <a:cs typeface="Calibri"/>
                <a:sym typeface="Calibri"/>
              </a:rPr>
              <a:t>Today you will be a mechanical engineer – You will design, build and test a catapult and cushioning system!</a:t>
            </a:r>
          </a:p>
        </p:txBody>
      </p:sp>
      <p:sp>
        <p:nvSpPr>
          <p:cNvPr id="151" name="Shape 151"/>
          <p:cNvSpPr txBox="1"/>
          <p:nvPr>
            <p:ph idx="1" type="body"/>
          </p:nvPr>
        </p:nvSpPr>
        <p:spPr>
          <a:xfrm>
            <a:off x="296333" y="2824166"/>
            <a:ext cx="11493500" cy="4351338"/>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buClr>
                <a:schemeClr val="dk1"/>
              </a:buClr>
              <a:buSzPct val="100000"/>
              <a:buFont typeface="Arial"/>
              <a:buChar char="•"/>
            </a:pPr>
            <a:r>
              <a:rPr b="0" baseline="0" i="0" lang="en-US" sz="2800" u="none" cap="none" strike="noStrike">
                <a:solidFill>
                  <a:schemeClr val="dk1"/>
                </a:solidFill>
                <a:latin typeface="Calibri"/>
                <a:ea typeface="Calibri"/>
                <a:cs typeface="Calibri"/>
                <a:sym typeface="Calibri"/>
              </a:rPr>
              <a:t>Watch the video!</a:t>
            </a:r>
          </a:p>
          <a:p>
            <a:pPr indent="0" lvl="1" marL="457200" marR="0" rtl="0" algn="l">
              <a:lnSpc>
                <a:spcPct val="90000"/>
              </a:lnSpc>
              <a:spcBef>
                <a:spcPts val="500"/>
              </a:spcBef>
              <a:buClr>
                <a:schemeClr val="dk1"/>
              </a:buClr>
              <a:buSzPct val="25000"/>
              <a:buFont typeface="Arial"/>
              <a:buNone/>
            </a:pPr>
            <a:r>
              <a:rPr b="0" baseline="0" i="0" lang="en-US" sz="2400" u="sng" cap="none" strike="noStrike">
                <a:solidFill>
                  <a:schemeClr val="hlink"/>
                </a:solidFill>
                <a:latin typeface="Calibri"/>
                <a:ea typeface="Calibri"/>
                <a:cs typeface="Calibri"/>
                <a:sym typeface="Calibri"/>
                <a:hlinkClick r:id="rId3"/>
              </a:rPr>
              <a:t>https://www.youtube.com/watch?v=XggxeuFDaDU</a:t>
            </a:r>
            <a:r>
              <a:rPr b="0" baseline="0" i="0" lang="en-US" sz="2400" u="none" cap="none" strike="noStrike">
                <a:solidFill>
                  <a:schemeClr val="dk1"/>
                </a:solidFill>
                <a:latin typeface="Calibri"/>
                <a:ea typeface="Calibri"/>
                <a:cs typeface="Calibri"/>
                <a:sym typeface="Calibri"/>
              </a:rPr>
              <a:t> </a:t>
            </a:r>
          </a:p>
          <a:p>
            <a:pPr indent="-50800" lvl="0" marL="228600" marR="0" rtl="0" algn="l">
              <a:lnSpc>
                <a:spcPct val="90000"/>
              </a:lnSpc>
              <a:spcBef>
                <a:spcPts val="1000"/>
              </a:spcBef>
              <a:buClr>
                <a:schemeClr val="dk1"/>
              </a:buClr>
              <a:buFont typeface="Arial"/>
              <a:buNone/>
            </a:pPr>
            <a:r>
              <a:t/>
            </a:r>
            <a:endParaRPr b="0" baseline="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buClr>
                <a:schemeClr val="dk1"/>
              </a:buClr>
              <a:buSzPct val="25000"/>
              <a:buFont typeface="Arial"/>
              <a:buNone/>
            </a:pPr>
            <a:r>
              <a:rPr b="1" baseline="0" i="0" lang="en-US" sz="3200" u="none" cap="none" strike="noStrike">
                <a:solidFill>
                  <a:schemeClr val="dk1"/>
                </a:solidFill>
                <a:latin typeface="Calibri"/>
                <a:ea typeface="Calibri"/>
                <a:cs typeface="Calibri"/>
                <a:sym typeface="Calibri"/>
              </a:rPr>
              <a:t>Help launch supplies across the river because the bridge collapsed!</a:t>
            </a:r>
          </a:p>
          <a:p>
            <a:pPr indent="-50800" lvl="0" marL="228600" marR="0" rtl="0" algn="l">
              <a:lnSpc>
                <a:spcPct val="90000"/>
              </a:lnSpc>
              <a:spcBef>
                <a:spcPts val="1000"/>
              </a:spcBef>
              <a:buClr>
                <a:schemeClr val="dk1"/>
              </a:buClr>
              <a:buFont typeface="Arial"/>
              <a:buNone/>
            </a:pPr>
            <a:r>
              <a:t/>
            </a:r>
            <a:endParaRPr b="0" baseline="0" i="0" sz="2800" u="sng" cap="none" strike="noStrike">
              <a:solidFill>
                <a:schemeClr val="hlink"/>
              </a:solidFill>
              <a:latin typeface="Calibri"/>
              <a:ea typeface="Calibri"/>
              <a:cs typeface="Calibri"/>
              <a:sym typeface="Calibri"/>
              <a:hlinkClick r:id="rId4"/>
            </a:endParaRPr>
          </a:p>
          <a:p>
            <a:pPr indent="-50800" lvl="0" marL="228600" marR="0" rtl="0" algn="l">
              <a:lnSpc>
                <a:spcPct val="90000"/>
              </a:lnSpc>
              <a:spcBef>
                <a:spcPts val="1000"/>
              </a:spcBef>
              <a:buClr>
                <a:schemeClr val="dk1"/>
              </a:buClr>
              <a:buFont typeface="Arial"/>
              <a:buNone/>
            </a:pPr>
            <a:r>
              <a:t/>
            </a:r>
            <a:endParaRPr b="0" baseline="0" i="0" sz="2800" u="sng" cap="none" strike="noStrike">
              <a:solidFill>
                <a:schemeClr val="hlink"/>
              </a:solidFill>
              <a:latin typeface="Calibri"/>
              <a:ea typeface="Calibri"/>
              <a:cs typeface="Calibri"/>
              <a:sym typeface="Calibri"/>
              <a:hlinkClick r:id="rId5"/>
            </a:endParaRPr>
          </a:p>
          <a:p>
            <a:pPr indent="-50800" lvl="0" marL="228600" marR="0" rtl="0" algn="l">
              <a:lnSpc>
                <a:spcPct val="90000"/>
              </a:lnSpc>
              <a:spcBef>
                <a:spcPts val="1000"/>
              </a:spcBef>
              <a:buClr>
                <a:schemeClr val="dk1"/>
              </a:buClr>
              <a:buFont typeface="Arial"/>
              <a:buNone/>
            </a:pPr>
            <a:r>
              <a:t/>
            </a:r>
            <a:endParaRPr b="0" baseline="0" i="0" sz="2800" u="sng" cap="none" strike="noStrike">
              <a:solidFill>
                <a:schemeClr val="hlink"/>
              </a:solidFill>
              <a:latin typeface="Calibri"/>
              <a:ea typeface="Calibri"/>
              <a:cs typeface="Calibri"/>
              <a:sym typeface="Calibri"/>
              <a:hlinkClick r:id="rId6"/>
            </a:endParaRPr>
          </a:p>
          <a:p>
            <a:pPr indent="-50800" lvl="0" marL="228600" marR="0" rtl="0" algn="l">
              <a:lnSpc>
                <a:spcPct val="90000"/>
              </a:lnSpc>
              <a:spcBef>
                <a:spcPts val="1000"/>
              </a:spcBef>
              <a:buClr>
                <a:schemeClr val="dk1"/>
              </a:buClr>
              <a:buFont typeface="Arial"/>
              <a:buNone/>
            </a:pPr>
            <a:r>
              <a:t/>
            </a:r>
            <a:endParaRPr b="0" baseline="0" i="0" sz="2800" u="sng" cap="none" strike="noStrike">
              <a:solidFill>
                <a:schemeClr val="hlink"/>
              </a:solidFill>
              <a:latin typeface="Calibri"/>
              <a:ea typeface="Calibri"/>
              <a:cs typeface="Calibri"/>
              <a:sym typeface="Calibri"/>
              <a:hlinkClick r:id="rId7"/>
            </a:endParaRPr>
          </a:p>
          <a:p>
            <a:pPr indent="0" lvl="0" marL="0" marR="0" rtl="0" algn="l">
              <a:lnSpc>
                <a:spcPct val="90000"/>
              </a:lnSpc>
              <a:spcBef>
                <a:spcPts val="1000"/>
              </a:spcBef>
              <a:buClr>
                <a:schemeClr val="dk1"/>
              </a:buClr>
              <a:buFont typeface="Arial"/>
              <a:buNone/>
            </a:pPr>
            <a:r>
              <a:t/>
            </a:r>
            <a:endParaRPr b="0" baseline="0" i="0" sz="2800" u="none" cap="none" strike="noStrike">
              <a:solidFill>
                <a:schemeClr val="dk1"/>
              </a:solidFill>
              <a:latin typeface="Calibri"/>
              <a:ea typeface="Calibri"/>
              <a:cs typeface="Calibri"/>
              <a:sym typeface="Calibri"/>
            </a:endParaRPr>
          </a:p>
        </p:txBody>
      </p:sp>
      <p:sp>
        <p:nvSpPr>
          <p:cNvPr id="152" name="Shape 152"/>
          <p:cNvSpPr txBox="1"/>
          <p:nvPr/>
        </p:nvSpPr>
        <p:spPr>
          <a:xfrm>
            <a:off x="151180" y="106613"/>
            <a:ext cx="10515599" cy="999419"/>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5400" u="none" cap="none" strike="noStrike">
                <a:solidFill>
                  <a:schemeClr val="dk1"/>
                </a:solidFill>
                <a:latin typeface="Calibri"/>
                <a:ea typeface="Calibri"/>
                <a:cs typeface="Calibri"/>
                <a:sym typeface="Calibri"/>
              </a:rPr>
              <a:t>Engineering a Better World</a:t>
            </a:r>
          </a:p>
        </p:txBody>
      </p:sp>
      <p:pic>
        <p:nvPicPr>
          <p:cNvPr id="153" name="Shape 153"/>
          <p:cNvPicPr preferRelativeResize="0"/>
          <p:nvPr/>
        </p:nvPicPr>
        <p:blipFill>
          <a:blip r:embed="rId8">
            <a:alphaModFix/>
          </a:blip>
          <a:stretch>
            <a:fillRect/>
          </a:stretch>
        </p:blipFill>
        <p:spPr>
          <a:xfrm>
            <a:off x="0" y="5995300"/>
            <a:ext cx="916624" cy="86269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idx="1" type="body"/>
          </p:nvPr>
        </p:nvSpPr>
        <p:spPr>
          <a:xfrm>
            <a:off x="254000" y="994834"/>
            <a:ext cx="11683999" cy="5672667"/>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buClr>
                <a:schemeClr val="dk1"/>
              </a:buClr>
              <a:buSzPct val="100000"/>
              <a:buFont typeface="Arial"/>
              <a:buChar char="•"/>
            </a:pPr>
            <a:r>
              <a:rPr b="0" baseline="0" i="0" lang="en-US" sz="3000" u="none" cap="none" strike="noStrike">
                <a:solidFill>
                  <a:schemeClr val="dk1"/>
                </a:solidFill>
                <a:latin typeface="Calibri"/>
                <a:ea typeface="Calibri"/>
                <a:cs typeface="Calibri"/>
                <a:sym typeface="Calibri"/>
              </a:rPr>
              <a:t>An earthquake in Hawaii has collapsed the only bridge leading into or out of a town, and  the town’s people need of supplies!  </a:t>
            </a:r>
          </a:p>
          <a:p>
            <a:pPr indent="-228600" lvl="0" marL="228600" marR="0" rtl="0" algn="l">
              <a:lnSpc>
                <a:spcPct val="90000"/>
              </a:lnSpc>
              <a:spcBef>
                <a:spcPts val="1000"/>
              </a:spcBef>
              <a:buClr>
                <a:schemeClr val="dk1"/>
              </a:buClr>
              <a:buSzPct val="100000"/>
              <a:buFont typeface="Arial"/>
              <a:buChar char="•"/>
            </a:pPr>
            <a:r>
              <a:rPr b="0" baseline="0" i="0" lang="en-US" sz="3000" u="none" cap="none" strike="noStrike">
                <a:solidFill>
                  <a:schemeClr val="dk1"/>
                </a:solidFill>
                <a:latin typeface="Calibri"/>
                <a:ea typeface="Calibri"/>
                <a:cs typeface="Calibri"/>
                <a:sym typeface="Calibri"/>
              </a:rPr>
              <a:t>In order to transport supplies over the collapsed bridge, the neighboring town built a catapult and is flinging materials from one side to the other!  </a:t>
            </a:r>
          </a:p>
          <a:p>
            <a:pPr indent="-228600" lvl="0" marL="228600" marR="0" rtl="0" algn="l">
              <a:lnSpc>
                <a:spcPct val="90000"/>
              </a:lnSpc>
              <a:spcBef>
                <a:spcPts val="1000"/>
              </a:spcBef>
              <a:buClr>
                <a:schemeClr val="dk1"/>
              </a:buClr>
              <a:buSzPct val="100000"/>
              <a:buFont typeface="Arial"/>
              <a:buChar char="•"/>
            </a:pPr>
            <a:r>
              <a:rPr b="0" baseline="0" i="0" lang="en-US" sz="3000" u="none" cap="none" strike="noStrike">
                <a:solidFill>
                  <a:schemeClr val="dk1"/>
                </a:solidFill>
                <a:latin typeface="Calibri"/>
                <a:ea typeface="Calibri"/>
                <a:cs typeface="Calibri"/>
                <a:sym typeface="Calibri"/>
              </a:rPr>
              <a:t>A great amount of force is being applied to the materials in order to transfer enough kinetic energy and speed for them to make to the other side.  Many supplies are being damaged because their high speeds and amount of kinetic energy causes them to hit the ground with great force. </a:t>
            </a:r>
          </a:p>
          <a:p>
            <a:pPr indent="-228600" lvl="0" marL="228600" marR="0" rtl="0" algn="l">
              <a:lnSpc>
                <a:spcPct val="90000"/>
              </a:lnSpc>
              <a:spcBef>
                <a:spcPts val="1000"/>
              </a:spcBef>
              <a:buClr>
                <a:schemeClr val="dk1"/>
              </a:buClr>
              <a:buSzPct val="100000"/>
              <a:buFont typeface="Arial"/>
              <a:buChar char="•"/>
            </a:pPr>
            <a:r>
              <a:rPr b="0" baseline="0" i="0" lang="en-US" sz="3000" u="none" cap="none" strike="noStrike">
                <a:solidFill>
                  <a:schemeClr val="dk1"/>
                </a:solidFill>
                <a:latin typeface="Calibri"/>
                <a:ea typeface="Calibri"/>
                <a:cs typeface="Calibri"/>
                <a:sym typeface="Calibri"/>
              </a:rPr>
              <a:t> The town’s people are trying to solve this problem by designing a way to protect supplies from being damaged as they are sent to the town in need.</a:t>
            </a:r>
          </a:p>
        </p:txBody>
      </p:sp>
      <p:sp>
        <p:nvSpPr>
          <p:cNvPr id="160" name="Shape 160"/>
          <p:cNvSpPr txBox="1"/>
          <p:nvPr/>
        </p:nvSpPr>
        <p:spPr>
          <a:xfrm>
            <a:off x="204475" y="282340"/>
            <a:ext cx="10515599" cy="104106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5400" u="none" cap="none" strike="noStrike">
                <a:solidFill>
                  <a:schemeClr val="dk1"/>
                </a:solidFill>
                <a:latin typeface="Calibri"/>
                <a:ea typeface="Calibri"/>
                <a:cs typeface="Calibri"/>
                <a:sym typeface="Calibri"/>
              </a:rPr>
              <a:t>Engineering Design Problem</a:t>
            </a:r>
            <a:br>
              <a:rPr b="1" baseline="0" i="0" lang="en-US" sz="4400" u="none" cap="none" strike="noStrike">
                <a:solidFill>
                  <a:schemeClr val="dk1"/>
                </a:solidFill>
                <a:latin typeface="Calibri"/>
                <a:ea typeface="Calibri"/>
                <a:cs typeface="Calibri"/>
                <a:sym typeface="Calibri"/>
              </a:rPr>
            </a:br>
          </a:p>
        </p:txBody>
      </p:sp>
      <p:pic>
        <p:nvPicPr>
          <p:cNvPr id="161" name="Shape 161"/>
          <p:cNvPicPr preferRelativeResize="0"/>
          <p:nvPr/>
        </p:nvPicPr>
        <p:blipFill>
          <a:blip r:embed="rId3">
            <a:alphaModFix/>
          </a:blip>
          <a:stretch>
            <a:fillRect/>
          </a:stretch>
        </p:blipFill>
        <p:spPr>
          <a:xfrm>
            <a:off x="0" y="5995300"/>
            <a:ext cx="916624" cy="86269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sp>
        <p:nvSpPr>
          <p:cNvPr id="167" name="Shape 167"/>
          <p:cNvSpPr txBox="1"/>
          <p:nvPr>
            <p:ph idx="1" type="body"/>
          </p:nvPr>
        </p:nvSpPr>
        <p:spPr>
          <a:xfrm>
            <a:off x="571495" y="1375836"/>
            <a:ext cx="11027832" cy="4106332"/>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buClr>
                <a:schemeClr val="dk1"/>
              </a:buClr>
              <a:buSzPct val="100000"/>
              <a:buFont typeface="Arial"/>
              <a:buChar char="•"/>
            </a:pPr>
            <a:r>
              <a:rPr b="0" baseline="0" i="0" lang="en-US" sz="3600" u="none" cap="none" strike="noStrike">
                <a:solidFill>
                  <a:schemeClr val="dk1"/>
                </a:solidFill>
                <a:latin typeface="Calibri"/>
                <a:ea typeface="Calibri"/>
                <a:cs typeface="Calibri"/>
                <a:sym typeface="Calibri"/>
              </a:rPr>
              <a:t>Your team’s challenge is design a way to safely transfer the potential energy in the catapult to kinetic energy in the crackers without crackers breaking upon impact. </a:t>
            </a:r>
          </a:p>
          <a:p>
            <a:pPr indent="0" lvl="0" marL="0" marR="0" rtl="0" algn="l">
              <a:lnSpc>
                <a:spcPct val="90000"/>
              </a:lnSpc>
              <a:spcBef>
                <a:spcPts val="1000"/>
              </a:spcBef>
              <a:buClr>
                <a:schemeClr val="dk1"/>
              </a:buClr>
              <a:buFont typeface="Arial"/>
              <a:buNone/>
            </a:pPr>
            <a:r>
              <a:t/>
            </a:r>
            <a:endParaRPr b="0" baseline="0" i="0" sz="36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buClr>
                <a:schemeClr val="dk1"/>
              </a:buClr>
              <a:buSzPct val="100000"/>
              <a:buFont typeface="Arial"/>
              <a:buChar char="•"/>
            </a:pPr>
            <a:r>
              <a:rPr b="0" baseline="0" i="0" lang="en-US" sz="3600" u="none" cap="none" strike="noStrike">
                <a:solidFill>
                  <a:schemeClr val="dk1"/>
                </a:solidFill>
                <a:latin typeface="Calibri"/>
                <a:ea typeface="Calibri"/>
                <a:cs typeface="Calibri"/>
                <a:sym typeface="Calibri"/>
              </a:rPr>
              <a:t> Your design can include only the materials provided.</a:t>
            </a:r>
          </a:p>
          <a:p>
            <a:pPr indent="-38100" lvl="0" marL="228600" marR="0" rtl="0" algn="l">
              <a:lnSpc>
                <a:spcPct val="90000"/>
              </a:lnSpc>
              <a:spcBef>
                <a:spcPts val="1000"/>
              </a:spcBef>
              <a:buClr>
                <a:schemeClr val="dk1"/>
              </a:buClr>
              <a:buFont typeface="Arial"/>
              <a:buNone/>
            </a:pPr>
            <a:r>
              <a:t/>
            </a:r>
            <a:endParaRPr b="0" baseline="0" i="0" sz="3000" u="none" cap="none" strike="noStrike">
              <a:solidFill>
                <a:schemeClr val="dk1"/>
              </a:solidFill>
              <a:latin typeface="Calibri"/>
              <a:ea typeface="Calibri"/>
              <a:cs typeface="Calibri"/>
              <a:sym typeface="Calibri"/>
            </a:endParaRPr>
          </a:p>
        </p:txBody>
      </p:sp>
      <p:sp>
        <p:nvSpPr>
          <p:cNvPr id="168" name="Shape 168"/>
          <p:cNvSpPr txBox="1"/>
          <p:nvPr/>
        </p:nvSpPr>
        <p:spPr>
          <a:xfrm>
            <a:off x="140973" y="49504"/>
            <a:ext cx="10515599" cy="104106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5400" u="none" cap="none" strike="noStrike">
                <a:solidFill>
                  <a:schemeClr val="dk1"/>
                </a:solidFill>
                <a:latin typeface="Calibri"/>
                <a:ea typeface="Calibri"/>
                <a:cs typeface="Calibri"/>
                <a:sym typeface="Calibri"/>
              </a:rPr>
              <a:t>Engineering Design Challenge</a:t>
            </a:r>
          </a:p>
        </p:txBody>
      </p:sp>
      <p:pic>
        <p:nvPicPr>
          <p:cNvPr id="169" name="Shape 169"/>
          <p:cNvPicPr preferRelativeResize="0"/>
          <p:nvPr/>
        </p:nvPicPr>
        <p:blipFill>
          <a:blip r:embed="rId3">
            <a:alphaModFix/>
          </a:blip>
          <a:stretch>
            <a:fillRect/>
          </a:stretch>
        </p:blipFill>
        <p:spPr>
          <a:xfrm>
            <a:off x="0" y="5995300"/>
            <a:ext cx="916624" cy="86269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txBox="1"/>
          <p:nvPr>
            <p:ph type="title"/>
          </p:nvPr>
        </p:nvSpPr>
        <p:spPr>
          <a:xfrm>
            <a:off x="148168" y="126997"/>
            <a:ext cx="10515599" cy="1013355"/>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5400" u="none" cap="none" strike="noStrike">
                <a:solidFill>
                  <a:schemeClr val="dk1"/>
                </a:solidFill>
                <a:latin typeface="Calibri"/>
                <a:ea typeface="Calibri"/>
                <a:cs typeface="Calibri"/>
                <a:sym typeface="Calibri"/>
              </a:rPr>
              <a:t>Build a Catapult</a:t>
            </a:r>
          </a:p>
        </p:txBody>
      </p:sp>
      <p:pic>
        <p:nvPicPr>
          <p:cNvPr id="176" name="Shape 176"/>
          <p:cNvPicPr preferRelativeResize="0"/>
          <p:nvPr>
            <p:ph idx="1" type="body"/>
          </p:nvPr>
        </p:nvPicPr>
        <p:blipFill rotWithShape="1">
          <a:blip r:embed="rId3">
            <a:alphaModFix/>
          </a:blip>
          <a:srcRect b="25967" l="2960" r="19218" t="17266"/>
          <a:stretch/>
        </p:blipFill>
        <p:spPr>
          <a:xfrm>
            <a:off x="6657577" y="517749"/>
            <a:ext cx="5244796" cy="5967074"/>
          </a:xfrm>
          <a:prstGeom prst="rect">
            <a:avLst/>
          </a:prstGeom>
          <a:noFill/>
          <a:ln>
            <a:noFill/>
          </a:ln>
        </p:spPr>
      </p:pic>
      <p:sp>
        <p:nvSpPr>
          <p:cNvPr id="177" name="Shape 177"/>
          <p:cNvSpPr txBox="1"/>
          <p:nvPr>
            <p:ph idx="2" type="body"/>
          </p:nvPr>
        </p:nvSpPr>
        <p:spPr>
          <a:xfrm>
            <a:off x="190500" y="1418166"/>
            <a:ext cx="5714999" cy="4687543"/>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rPr b="1" baseline="0" i="0" lang="en-US" sz="3000" u="none" cap="none" strike="noStrike">
                <a:solidFill>
                  <a:schemeClr val="dk1"/>
                </a:solidFill>
                <a:latin typeface="Calibri"/>
                <a:ea typeface="Calibri"/>
                <a:cs typeface="Calibri"/>
                <a:sym typeface="Calibri"/>
              </a:rPr>
              <a:t>First your team needs a catapult!</a:t>
            </a:r>
          </a:p>
          <a:p>
            <a:pPr indent="0" lvl="0" marL="0" marR="0" rtl="0" algn="l">
              <a:lnSpc>
                <a:spcPct val="90000"/>
              </a:lnSpc>
              <a:spcBef>
                <a:spcPts val="1000"/>
              </a:spcBef>
              <a:buClr>
                <a:schemeClr val="dk1"/>
              </a:buClr>
              <a:buFont typeface="Arial"/>
              <a:buNone/>
            </a:pPr>
            <a:r>
              <a:t/>
            </a:r>
            <a:endParaRPr b="0" baseline="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buClr>
                <a:schemeClr val="dk1"/>
              </a:buClr>
              <a:buSzPct val="25000"/>
              <a:buFont typeface="Arial"/>
              <a:buNone/>
            </a:pPr>
            <a:r>
              <a:rPr b="0" baseline="0" i="0" lang="en-US" sz="2800" u="none" cap="none" strike="noStrike">
                <a:solidFill>
                  <a:schemeClr val="dk1"/>
                </a:solidFill>
                <a:latin typeface="Calibri"/>
                <a:ea typeface="Calibri"/>
                <a:cs typeface="Calibri"/>
                <a:sym typeface="Calibri"/>
              </a:rPr>
              <a:t>Follow this video’s instructions:</a:t>
            </a:r>
          </a:p>
          <a:p>
            <a:pPr indent="0" lvl="0" marL="0" marR="0" rtl="0" algn="l">
              <a:lnSpc>
                <a:spcPct val="90000"/>
              </a:lnSpc>
              <a:spcBef>
                <a:spcPts val="1000"/>
              </a:spcBef>
              <a:buClr>
                <a:schemeClr val="dk1"/>
              </a:buClr>
              <a:buSzPct val="25000"/>
              <a:buFont typeface="Arial"/>
              <a:buNone/>
            </a:pPr>
            <a:r>
              <a:rPr b="0" baseline="0" i="0" lang="en-US" sz="2800" u="sng" cap="none" strike="noStrike">
                <a:solidFill>
                  <a:schemeClr val="hlink"/>
                </a:solidFill>
                <a:latin typeface="Calibri"/>
                <a:ea typeface="Calibri"/>
                <a:cs typeface="Calibri"/>
                <a:sym typeface="Calibri"/>
                <a:hlinkClick r:id="rId4"/>
              </a:rPr>
              <a:t>http://www.youtube.com/watch?v=XchdUB-ZnKc</a:t>
            </a:r>
          </a:p>
          <a:p>
            <a:pPr indent="0" lvl="0" marL="0" marR="0" rtl="0" algn="l">
              <a:lnSpc>
                <a:spcPct val="90000"/>
              </a:lnSpc>
              <a:spcBef>
                <a:spcPts val="1000"/>
              </a:spcBef>
              <a:buClr>
                <a:schemeClr val="dk1"/>
              </a:buClr>
              <a:buFont typeface="Arial"/>
              <a:buNone/>
            </a:pPr>
            <a:r>
              <a:t/>
            </a:r>
            <a:endParaRPr b="0" baseline="0" i="0" sz="2800" u="none" cap="none" strike="noStrike">
              <a:solidFill>
                <a:schemeClr val="dk1"/>
              </a:solidFill>
              <a:latin typeface="Calibri"/>
              <a:ea typeface="Calibri"/>
              <a:cs typeface="Calibri"/>
              <a:sym typeface="Calibri"/>
            </a:endParaRPr>
          </a:p>
          <a:p>
            <a:pPr indent="-400050" lvl="0" marL="514350" marR="0" rtl="0" algn="l">
              <a:lnSpc>
                <a:spcPct val="90000"/>
              </a:lnSpc>
              <a:spcBef>
                <a:spcPts val="1000"/>
              </a:spcBef>
              <a:buClr>
                <a:schemeClr val="dk1"/>
              </a:buClr>
              <a:buFont typeface="Calibri"/>
              <a:buNone/>
            </a:pPr>
            <a:r>
              <a:t/>
            </a:r>
            <a:endParaRPr b="0" baseline="0" i="0" sz="1800" u="none" cap="none" strike="noStrike">
              <a:solidFill>
                <a:schemeClr val="dk1"/>
              </a:solidFill>
              <a:latin typeface="Calibri"/>
              <a:ea typeface="Calibri"/>
              <a:cs typeface="Calibri"/>
              <a:sym typeface="Calibri"/>
            </a:endParaRPr>
          </a:p>
        </p:txBody>
      </p:sp>
      <p:grpSp>
        <p:nvGrpSpPr>
          <p:cNvPr id="178" name="Shape 178"/>
          <p:cNvGrpSpPr/>
          <p:nvPr/>
        </p:nvGrpSpPr>
        <p:grpSpPr>
          <a:xfrm>
            <a:off x="6173514" y="2423425"/>
            <a:ext cx="4427152" cy="2663110"/>
            <a:chOff x="6173514" y="2423425"/>
            <a:chExt cx="4427152" cy="2663110"/>
          </a:xfrm>
        </p:grpSpPr>
        <p:sp>
          <p:nvSpPr>
            <p:cNvPr id="179" name="Shape 179"/>
            <p:cNvSpPr txBox="1"/>
            <p:nvPr/>
          </p:nvSpPr>
          <p:spPr>
            <a:xfrm>
              <a:off x="6173514" y="2423425"/>
              <a:ext cx="1882663" cy="400109"/>
            </a:xfrm>
            <a:prstGeom prst="rect">
              <a:avLst/>
            </a:prstGeom>
            <a:solidFill>
              <a:srgbClr val="262626"/>
            </a:solidFill>
            <a:ln>
              <a:noFill/>
            </a:ln>
          </p:spPr>
          <p:txBody>
            <a:bodyPr anchorCtr="0" anchor="t" bIns="45700" lIns="91425" rIns="91425" tIns="45700">
              <a:noAutofit/>
            </a:bodyPr>
            <a:lstStyle/>
            <a:p>
              <a:pPr indent="0" lvl="0" marL="0" marR="0" rtl="0" algn="l">
                <a:spcBef>
                  <a:spcPts val="0"/>
                </a:spcBef>
                <a:buSzPct val="25000"/>
                <a:buNone/>
              </a:pPr>
              <a:r>
                <a:rPr b="1" baseline="0" i="0" lang="en-US" sz="2000" u="none" cap="none" strike="noStrike">
                  <a:solidFill>
                    <a:schemeClr val="lt1"/>
                  </a:solidFill>
                  <a:latin typeface="Calibri"/>
                  <a:ea typeface="Calibri"/>
                  <a:cs typeface="Calibri"/>
                  <a:sym typeface="Calibri"/>
                </a:rPr>
                <a:t>3 rubber bands</a:t>
              </a:r>
            </a:p>
          </p:txBody>
        </p:sp>
        <p:cxnSp>
          <p:nvCxnSpPr>
            <p:cNvPr id="180" name="Shape 180"/>
            <p:cNvCxnSpPr/>
            <p:nvPr/>
          </p:nvCxnSpPr>
          <p:spPr>
            <a:xfrm>
              <a:off x="6921061" y="2823534"/>
              <a:ext cx="193784" cy="1165894"/>
            </a:xfrm>
            <a:prstGeom prst="straightConnector1">
              <a:avLst/>
            </a:prstGeom>
            <a:noFill/>
            <a:ln cap="flat" cmpd="sng" w="50800">
              <a:solidFill>
                <a:schemeClr val="dk1"/>
              </a:solidFill>
              <a:prstDash val="solid"/>
              <a:miter/>
              <a:headEnd len="med" w="med" type="none"/>
              <a:tailEnd len="lg" w="lg" type="triangle"/>
            </a:ln>
          </p:spPr>
        </p:cxnSp>
        <p:cxnSp>
          <p:nvCxnSpPr>
            <p:cNvPr id="181" name="Shape 181"/>
            <p:cNvCxnSpPr/>
            <p:nvPr/>
          </p:nvCxnSpPr>
          <p:spPr>
            <a:xfrm>
              <a:off x="7535917" y="2823534"/>
              <a:ext cx="772510" cy="2263001"/>
            </a:xfrm>
            <a:prstGeom prst="straightConnector1">
              <a:avLst/>
            </a:prstGeom>
            <a:noFill/>
            <a:ln cap="flat" cmpd="sng" w="50800">
              <a:solidFill>
                <a:schemeClr val="dk1"/>
              </a:solidFill>
              <a:prstDash val="solid"/>
              <a:miter/>
              <a:headEnd len="med" w="med" type="none"/>
              <a:tailEnd len="lg" w="lg" type="triangle"/>
            </a:ln>
          </p:spPr>
        </p:cxnSp>
        <p:cxnSp>
          <p:nvCxnSpPr>
            <p:cNvPr id="182" name="Shape 182"/>
            <p:cNvCxnSpPr/>
            <p:nvPr/>
          </p:nvCxnSpPr>
          <p:spPr>
            <a:xfrm>
              <a:off x="7959285" y="2823534"/>
              <a:ext cx="2641380" cy="2263001"/>
            </a:xfrm>
            <a:prstGeom prst="straightConnector1">
              <a:avLst/>
            </a:prstGeom>
            <a:noFill/>
            <a:ln cap="flat" cmpd="sng" w="50800">
              <a:solidFill>
                <a:schemeClr val="dk1"/>
              </a:solidFill>
              <a:prstDash val="solid"/>
              <a:miter/>
              <a:headEnd len="med" w="med" type="none"/>
              <a:tailEnd len="lg" w="lg" type="triangle"/>
            </a:ln>
          </p:spPr>
        </p:cxnSp>
      </p:grpSp>
      <p:grpSp>
        <p:nvGrpSpPr>
          <p:cNvPr id="183" name="Shape 183"/>
          <p:cNvGrpSpPr/>
          <p:nvPr/>
        </p:nvGrpSpPr>
        <p:grpSpPr>
          <a:xfrm>
            <a:off x="9821917" y="1511208"/>
            <a:ext cx="2243957" cy="1486903"/>
            <a:chOff x="9821917" y="1511208"/>
            <a:chExt cx="2243957" cy="1486903"/>
          </a:xfrm>
        </p:grpSpPr>
        <p:sp>
          <p:nvSpPr>
            <p:cNvPr id="184" name="Shape 184"/>
            <p:cNvSpPr txBox="1"/>
            <p:nvPr/>
          </p:nvSpPr>
          <p:spPr>
            <a:xfrm>
              <a:off x="11080529" y="1511208"/>
              <a:ext cx="985344" cy="400109"/>
            </a:xfrm>
            <a:prstGeom prst="rect">
              <a:avLst/>
            </a:prstGeom>
            <a:solidFill>
              <a:srgbClr val="262626"/>
            </a:solidFill>
            <a:ln>
              <a:noFill/>
            </a:ln>
          </p:spPr>
          <p:txBody>
            <a:bodyPr anchorCtr="0" anchor="t" bIns="45700" lIns="91425" rIns="91425" tIns="45700">
              <a:noAutofit/>
            </a:bodyPr>
            <a:lstStyle/>
            <a:p>
              <a:pPr indent="0" lvl="0" marL="0" marR="0" rtl="0" algn="l">
                <a:spcBef>
                  <a:spcPts val="0"/>
                </a:spcBef>
                <a:buSzPct val="25000"/>
                <a:buNone/>
              </a:pPr>
              <a:r>
                <a:rPr b="1" baseline="0" i="0" lang="en-US" sz="2000" u="none" cap="none" strike="noStrike">
                  <a:solidFill>
                    <a:schemeClr val="lt1"/>
                  </a:solidFill>
                  <a:latin typeface="Calibri"/>
                  <a:ea typeface="Calibri"/>
                  <a:cs typeface="Calibri"/>
                  <a:sym typeface="Calibri"/>
                </a:rPr>
                <a:t>2 sticks</a:t>
              </a:r>
            </a:p>
          </p:txBody>
        </p:sp>
        <p:cxnSp>
          <p:nvCxnSpPr>
            <p:cNvPr id="185" name="Shape 185"/>
            <p:cNvCxnSpPr/>
            <p:nvPr/>
          </p:nvCxnSpPr>
          <p:spPr>
            <a:xfrm flipH="1">
              <a:off x="9821917" y="1888423"/>
              <a:ext cx="1557499" cy="535001"/>
            </a:xfrm>
            <a:prstGeom prst="straightConnector1">
              <a:avLst/>
            </a:prstGeom>
            <a:noFill/>
            <a:ln cap="flat" cmpd="sng" w="50800">
              <a:solidFill>
                <a:schemeClr val="dk1"/>
              </a:solidFill>
              <a:prstDash val="solid"/>
              <a:miter/>
              <a:headEnd len="med" w="med" type="none"/>
              <a:tailEnd len="lg" w="lg" type="triangle"/>
            </a:ln>
          </p:spPr>
        </p:cxnSp>
        <p:cxnSp>
          <p:nvCxnSpPr>
            <p:cNvPr id="186" name="Shape 186"/>
            <p:cNvCxnSpPr/>
            <p:nvPr/>
          </p:nvCxnSpPr>
          <p:spPr>
            <a:xfrm flipH="1">
              <a:off x="10294883" y="1848736"/>
              <a:ext cx="1299997" cy="1149375"/>
            </a:xfrm>
            <a:prstGeom prst="straightConnector1">
              <a:avLst/>
            </a:prstGeom>
            <a:noFill/>
            <a:ln cap="flat" cmpd="sng" w="50800">
              <a:solidFill>
                <a:schemeClr val="dk1"/>
              </a:solidFill>
              <a:prstDash val="solid"/>
              <a:miter/>
              <a:headEnd len="med" w="med" type="none"/>
              <a:tailEnd len="lg" w="lg" type="triangle"/>
            </a:ln>
          </p:spPr>
        </p:cxnSp>
      </p:grpSp>
      <p:grpSp>
        <p:nvGrpSpPr>
          <p:cNvPr id="187" name="Shape 187"/>
          <p:cNvGrpSpPr/>
          <p:nvPr/>
        </p:nvGrpSpPr>
        <p:grpSpPr>
          <a:xfrm>
            <a:off x="9821917" y="5612524"/>
            <a:ext cx="1122964" cy="1041576"/>
            <a:chOff x="9821917" y="5612524"/>
            <a:chExt cx="1122964" cy="1041576"/>
          </a:xfrm>
        </p:grpSpPr>
        <p:sp>
          <p:nvSpPr>
            <p:cNvPr id="188" name="Shape 188"/>
            <p:cNvSpPr txBox="1"/>
            <p:nvPr/>
          </p:nvSpPr>
          <p:spPr>
            <a:xfrm>
              <a:off x="10002893" y="6315546"/>
              <a:ext cx="941987" cy="338554"/>
            </a:xfrm>
            <a:prstGeom prst="rect">
              <a:avLst/>
            </a:prstGeom>
            <a:solidFill>
              <a:srgbClr val="262626"/>
            </a:solidFill>
            <a:ln>
              <a:noFill/>
            </a:ln>
          </p:spPr>
          <p:txBody>
            <a:bodyPr anchorCtr="0" anchor="t" bIns="45700" lIns="91425" rIns="91425" tIns="45700">
              <a:noAutofit/>
            </a:bodyPr>
            <a:lstStyle/>
            <a:p>
              <a:pPr indent="0" lvl="0" marL="0" marR="0" rtl="0" algn="l">
                <a:spcBef>
                  <a:spcPts val="0"/>
                </a:spcBef>
                <a:buSzPct val="25000"/>
                <a:buNone/>
              </a:pPr>
              <a:r>
                <a:rPr b="1" baseline="0" i="0" lang="en-US" sz="1600" u="none" cap="none" strike="noStrike">
                  <a:solidFill>
                    <a:schemeClr val="lt1"/>
                  </a:solidFill>
                  <a:latin typeface="Calibri"/>
                  <a:ea typeface="Calibri"/>
                  <a:cs typeface="Calibri"/>
                  <a:sym typeface="Calibri"/>
                </a:rPr>
                <a:t>8 sticks</a:t>
              </a:r>
            </a:p>
          </p:txBody>
        </p:sp>
        <p:cxnSp>
          <p:nvCxnSpPr>
            <p:cNvPr id="189" name="Shape 189"/>
            <p:cNvCxnSpPr/>
            <p:nvPr/>
          </p:nvCxnSpPr>
          <p:spPr>
            <a:xfrm rot="10800000">
              <a:off x="9821917" y="5612524"/>
              <a:ext cx="651972" cy="703024"/>
            </a:xfrm>
            <a:prstGeom prst="straightConnector1">
              <a:avLst/>
            </a:prstGeom>
            <a:noFill/>
            <a:ln cap="flat" cmpd="sng" w="50800">
              <a:solidFill>
                <a:schemeClr val="dk1"/>
              </a:solidFill>
              <a:prstDash val="solid"/>
              <a:miter/>
              <a:headEnd len="med" w="med" type="none"/>
              <a:tailEnd len="lg" w="lg" type="triangle"/>
            </a:ln>
          </p:spPr>
        </p:cxnSp>
      </p:grpSp>
      <p:pic>
        <p:nvPicPr>
          <p:cNvPr id="190" name="Shape 190"/>
          <p:cNvPicPr preferRelativeResize="0"/>
          <p:nvPr/>
        </p:nvPicPr>
        <p:blipFill>
          <a:blip r:embed="rId5">
            <a:alphaModFix/>
          </a:blip>
          <a:stretch>
            <a:fillRect/>
          </a:stretch>
        </p:blipFill>
        <p:spPr>
          <a:xfrm>
            <a:off x="0" y="5995300"/>
            <a:ext cx="916624" cy="862699"/>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x="0" y="0"/>
          <a:ext cx="0" cy="0"/>
          <a:chOff x="0" y="0"/>
          <a:chExt cx="0" cy="0"/>
        </a:xfrm>
      </p:grpSpPr>
      <p:pic>
        <p:nvPicPr>
          <p:cNvPr id="196" name="Shape 196"/>
          <p:cNvPicPr preferRelativeResize="0"/>
          <p:nvPr/>
        </p:nvPicPr>
        <p:blipFill rotWithShape="1">
          <a:blip r:embed="rId3">
            <a:alphaModFix/>
          </a:blip>
          <a:srcRect b="2159" l="4588" r="11316" t="6478"/>
          <a:stretch/>
        </p:blipFill>
        <p:spPr>
          <a:xfrm rot="5400000">
            <a:off x="6892711" y="4025726"/>
            <a:ext cx="1984328" cy="1725183"/>
          </a:xfrm>
          <a:prstGeom prst="rect">
            <a:avLst/>
          </a:prstGeom>
          <a:noFill/>
          <a:ln cap="flat" cmpd="sng" w="9525">
            <a:solidFill>
              <a:schemeClr val="dk1"/>
            </a:solidFill>
            <a:prstDash val="solid"/>
            <a:round/>
            <a:headEnd len="med" w="med" type="none"/>
            <a:tailEnd len="med" w="med" type="none"/>
          </a:ln>
        </p:spPr>
      </p:pic>
      <p:pic>
        <p:nvPicPr>
          <p:cNvPr id="197" name="Shape 197"/>
          <p:cNvPicPr preferRelativeResize="0"/>
          <p:nvPr/>
        </p:nvPicPr>
        <p:blipFill rotWithShape="1">
          <a:blip r:embed="rId4">
            <a:alphaModFix/>
          </a:blip>
          <a:srcRect b="0" l="0" r="11142" t="25582"/>
          <a:stretch/>
        </p:blipFill>
        <p:spPr>
          <a:xfrm>
            <a:off x="9412014" y="3120108"/>
            <a:ext cx="2279866" cy="1432033"/>
          </a:xfrm>
          <a:prstGeom prst="rect">
            <a:avLst/>
          </a:prstGeom>
          <a:noFill/>
          <a:ln cap="flat" cmpd="sng" w="9525">
            <a:solidFill>
              <a:schemeClr val="dk1"/>
            </a:solidFill>
            <a:prstDash val="solid"/>
            <a:round/>
            <a:headEnd len="med" w="med" type="none"/>
            <a:tailEnd len="med" w="med" type="none"/>
          </a:ln>
        </p:spPr>
      </p:pic>
      <p:pic>
        <p:nvPicPr>
          <p:cNvPr id="198" name="Shape 198"/>
          <p:cNvPicPr preferRelativeResize="0"/>
          <p:nvPr/>
        </p:nvPicPr>
        <p:blipFill rotWithShape="1">
          <a:blip r:embed="rId5">
            <a:alphaModFix/>
          </a:blip>
          <a:srcRect b="5017" l="19027" r="40486" t="26017"/>
          <a:stretch/>
        </p:blipFill>
        <p:spPr>
          <a:xfrm rot="7959257">
            <a:off x="9299458" y="387774"/>
            <a:ext cx="1788760" cy="2285278"/>
          </a:xfrm>
          <a:prstGeom prst="rect">
            <a:avLst/>
          </a:prstGeom>
          <a:noFill/>
          <a:ln cap="flat" cmpd="sng" w="9525">
            <a:solidFill>
              <a:schemeClr val="dk1"/>
            </a:solidFill>
            <a:prstDash val="solid"/>
            <a:round/>
            <a:headEnd len="med" w="med" type="none"/>
            <a:tailEnd len="med" w="med" type="none"/>
          </a:ln>
        </p:spPr>
      </p:pic>
      <p:sp>
        <p:nvSpPr>
          <p:cNvPr id="199" name="Shape 199"/>
          <p:cNvSpPr/>
          <p:nvPr/>
        </p:nvSpPr>
        <p:spPr>
          <a:xfrm>
            <a:off x="304798" y="148831"/>
            <a:ext cx="4582510" cy="923329"/>
          </a:xfrm>
          <a:prstGeom prst="rect">
            <a:avLst/>
          </a:prstGeom>
          <a:solidFill>
            <a:schemeClr val="accent1"/>
          </a:solidFill>
          <a:ln cap="flat" cmpd="sng" w="9525">
            <a:solidFill>
              <a:schemeClr val="dk1"/>
            </a:solidFill>
            <a:prstDash val="solid"/>
            <a:round/>
            <a:headEnd len="med" w="med" type="none"/>
            <a:tailEnd len="med" w="med" type="none"/>
          </a:ln>
        </p:spPr>
        <p:txBody>
          <a:bodyPr anchorCtr="0" anchor="t" bIns="45700" lIns="91425" rIns="91425" tIns="45700">
            <a:noAutofit/>
          </a:bodyPr>
          <a:lstStyle/>
          <a:p>
            <a:pPr indent="-228600" lvl="0" marL="228600" marR="0" rtl="0" algn="l">
              <a:spcBef>
                <a:spcPts val="0"/>
              </a:spcBef>
              <a:buClr>
                <a:schemeClr val="dk1"/>
              </a:buClr>
              <a:buSzPct val="100000"/>
              <a:buFont typeface="Calibri"/>
              <a:buAutoNum type="arabicPeriod"/>
            </a:pPr>
            <a:r>
              <a:rPr b="1" baseline="0" i="0" lang="en-US" sz="1800" u="none" cap="none" strike="noStrike">
                <a:solidFill>
                  <a:schemeClr val="dk1"/>
                </a:solidFill>
                <a:latin typeface="Calibri"/>
                <a:ea typeface="Calibri"/>
                <a:cs typeface="Calibri"/>
                <a:sym typeface="Calibri"/>
              </a:rPr>
              <a:t>Divide sticks into group of 8 and group of 2 and have 3 rubber bands</a:t>
            </a:r>
          </a:p>
          <a:p>
            <a:pPr indent="-114300" lvl="0" marL="228600" marR="0" rtl="0" algn="l">
              <a:spcBef>
                <a:spcPts val="0"/>
              </a:spcBef>
              <a:buClr>
                <a:schemeClr val="dk1"/>
              </a:buClr>
              <a:buFont typeface="Calibri"/>
              <a:buNone/>
            </a:pPr>
            <a:r>
              <a:t/>
            </a:r>
            <a:endParaRPr b="0" baseline="0" i="0" sz="1800" u="none" cap="none" strike="noStrike">
              <a:solidFill>
                <a:schemeClr val="dk1"/>
              </a:solidFill>
              <a:latin typeface="Calibri"/>
              <a:ea typeface="Calibri"/>
              <a:cs typeface="Calibri"/>
              <a:sym typeface="Calibri"/>
            </a:endParaRPr>
          </a:p>
        </p:txBody>
      </p:sp>
      <p:pic>
        <p:nvPicPr>
          <p:cNvPr id="200" name="Shape 200"/>
          <p:cNvPicPr preferRelativeResize="0"/>
          <p:nvPr/>
        </p:nvPicPr>
        <p:blipFill rotWithShape="1">
          <a:blip r:embed="rId6">
            <a:alphaModFix/>
          </a:blip>
          <a:srcRect b="4051" l="24880" r="34193" t="18621"/>
          <a:stretch/>
        </p:blipFill>
        <p:spPr>
          <a:xfrm rot="5400000">
            <a:off x="6165624" y="-258864"/>
            <a:ext cx="1713325" cy="2427890"/>
          </a:xfrm>
          <a:prstGeom prst="rect">
            <a:avLst/>
          </a:prstGeom>
          <a:noFill/>
          <a:ln cap="flat" cmpd="sng" w="9525">
            <a:solidFill>
              <a:schemeClr val="dk1"/>
            </a:solidFill>
            <a:prstDash val="solid"/>
            <a:round/>
            <a:headEnd len="med" w="med" type="none"/>
            <a:tailEnd len="med" w="med" type="none"/>
          </a:ln>
        </p:spPr>
      </p:pic>
      <p:cxnSp>
        <p:nvCxnSpPr>
          <p:cNvPr id="201" name="Shape 201"/>
          <p:cNvCxnSpPr>
            <a:stCxn id="199" idx="3"/>
          </p:cNvCxnSpPr>
          <p:nvPr/>
        </p:nvCxnSpPr>
        <p:spPr>
          <a:xfrm>
            <a:off x="4887309" y="610496"/>
            <a:ext cx="1008900" cy="0"/>
          </a:xfrm>
          <a:prstGeom prst="straightConnector1">
            <a:avLst/>
          </a:prstGeom>
          <a:noFill/>
          <a:ln cap="flat" cmpd="sng" w="92075">
            <a:solidFill>
              <a:schemeClr val="dk1"/>
            </a:solidFill>
            <a:prstDash val="solid"/>
            <a:miter/>
            <a:headEnd len="med" w="med" type="none"/>
            <a:tailEnd len="lg" w="lg" type="triangle"/>
          </a:ln>
        </p:spPr>
      </p:cxnSp>
      <p:sp>
        <p:nvSpPr>
          <p:cNvPr id="202" name="Shape 202"/>
          <p:cNvSpPr/>
          <p:nvPr/>
        </p:nvSpPr>
        <p:spPr>
          <a:xfrm>
            <a:off x="331073" y="1258562"/>
            <a:ext cx="3384331" cy="1200329"/>
          </a:xfrm>
          <a:prstGeom prst="rect">
            <a:avLst/>
          </a:prstGeom>
          <a:solidFill>
            <a:srgbClr val="FADAB3"/>
          </a:solidFill>
          <a:ln cap="flat" cmpd="sng" w="9525">
            <a:solidFill>
              <a:schemeClr val="dk1"/>
            </a:solidFill>
            <a:prstDash val="solid"/>
            <a:round/>
            <a:headEnd len="med" w="med" type="none"/>
            <a:tailEnd len="med" w="med" type="none"/>
          </a:ln>
        </p:spPr>
        <p:txBody>
          <a:bodyPr anchorCtr="0" anchor="t" bIns="45700" lIns="91425" rIns="91425" tIns="45700">
            <a:noAutofit/>
          </a:bodyPr>
          <a:lstStyle/>
          <a:p>
            <a:pPr indent="-342900" lvl="0" marL="342900" marR="0" rtl="0" algn="l">
              <a:spcBef>
                <a:spcPts val="0"/>
              </a:spcBef>
              <a:buClr>
                <a:schemeClr val="dk1"/>
              </a:buClr>
              <a:buSzPct val="100000"/>
              <a:buFont typeface="Calibri"/>
              <a:buAutoNum type="arabicPeriod" startAt="2"/>
            </a:pPr>
            <a:r>
              <a:rPr b="1" baseline="0" i="0" lang="en-US" sz="1800" u="none" cap="none" strike="noStrike">
                <a:solidFill>
                  <a:schemeClr val="dk1"/>
                </a:solidFill>
                <a:latin typeface="Calibri"/>
                <a:ea typeface="Calibri"/>
                <a:cs typeface="Calibri"/>
                <a:sym typeface="Calibri"/>
              </a:rPr>
              <a:t>Stack the 8 sticks and loosely wrap a rubber band around each end like in the picture. (about three or four times)</a:t>
            </a:r>
          </a:p>
        </p:txBody>
      </p:sp>
      <p:cxnSp>
        <p:nvCxnSpPr>
          <p:cNvPr id="203" name="Shape 203"/>
          <p:cNvCxnSpPr/>
          <p:nvPr/>
        </p:nvCxnSpPr>
        <p:spPr>
          <a:xfrm flipH="1" rot="10800000">
            <a:off x="3677423" y="1718440"/>
            <a:ext cx="5734591" cy="444078"/>
          </a:xfrm>
          <a:prstGeom prst="straightConnector1">
            <a:avLst/>
          </a:prstGeom>
          <a:noFill/>
          <a:ln cap="flat" cmpd="sng" w="92075">
            <a:solidFill>
              <a:schemeClr val="dk1"/>
            </a:solidFill>
            <a:prstDash val="solid"/>
            <a:miter/>
            <a:headEnd len="med" w="med" type="none"/>
            <a:tailEnd len="lg" w="lg" type="triangle"/>
          </a:ln>
        </p:spPr>
      </p:cxnSp>
      <p:sp>
        <p:nvSpPr>
          <p:cNvPr id="204" name="Shape 204"/>
          <p:cNvSpPr/>
          <p:nvPr/>
        </p:nvSpPr>
        <p:spPr>
          <a:xfrm>
            <a:off x="336330" y="2700927"/>
            <a:ext cx="4897822" cy="369332"/>
          </a:xfrm>
          <a:prstGeom prst="rect">
            <a:avLst/>
          </a:prstGeom>
          <a:solidFill>
            <a:srgbClr val="EBD2DA"/>
          </a:solidFill>
          <a:ln cap="flat" cmpd="sng" w="9525">
            <a:solidFill>
              <a:schemeClr val="dk1"/>
            </a:solidFill>
            <a:prstDash val="solid"/>
            <a:round/>
            <a:headEnd len="med" w="med" type="none"/>
            <a:tailEnd len="med" w="med" type="none"/>
          </a:ln>
        </p:spPr>
        <p:txBody>
          <a:bodyPr anchorCtr="0" anchor="t" bIns="45700" lIns="91425" rIns="91425" tIns="45700">
            <a:noAutofit/>
          </a:bodyPr>
          <a:lstStyle/>
          <a:p>
            <a:pPr indent="-342900" lvl="0" marL="342900" marR="0" rtl="0" algn="l">
              <a:spcBef>
                <a:spcPts val="0"/>
              </a:spcBef>
              <a:buClr>
                <a:schemeClr val="dk1"/>
              </a:buClr>
              <a:buSzPct val="100000"/>
              <a:buFont typeface="Calibri"/>
              <a:buAutoNum type="arabicPeriod" startAt="3"/>
            </a:pPr>
            <a:r>
              <a:rPr b="1" baseline="0" i="0" lang="en-US" sz="1800" u="none" cap="none" strike="noStrike">
                <a:solidFill>
                  <a:schemeClr val="dk1"/>
                </a:solidFill>
                <a:latin typeface="Calibri"/>
                <a:ea typeface="Calibri"/>
                <a:cs typeface="Calibri"/>
                <a:sym typeface="Calibri"/>
              </a:rPr>
              <a:t>Lift between the last stick in the 8 stick pile.</a:t>
            </a:r>
          </a:p>
        </p:txBody>
      </p:sp>
      <p:pic>
        <p:nvPicPr>
          <p:cNvPr id="205" name="Shape 205"/>
          <p:cNvPicPr preferRelativeResize="0"/>
          <p:nvPr/>
        </p:nvPicPr>
        <p:blipFill rotWithShape="1">
          <a:blip r:embed="rId7">
            <a:alphaModFix/>
          </a:blip>
          <a:srcRect b="24939" l="0" r="12804" t="8607"/>
          <a:stretch/>
        </p:blipFill>
        <p:spPr>
          <a:xfrm>
            <a:off x="6503073" y="2185550"/>
            <a:ext cx="2244395" cy="1282863"/>
          </a:xfrm>
          <a:prstGeom prst="rect">
            <a:avLst/>
          </a:prstGeom>
          <a:noFill/>
          <a:ln cap="flat" cmpd="sng" w="9525">
            <a:solidFill>
              <a:schemeClr val="dk1"/>
            </a:solidFill>
            <a:prstDash val="solid"/>
            <a:round/>
            <a:headEnd len="med" w="med" type="none"/>
            <a:tailEnd len="med" w="med" type="none"/>
          </a:ln>
        </p:spPr>
      </p:pic>
      <p:cxnSp>
        <p:nvCxnSpPr>
          <p:cNvPr id="206" name="Shape 206"/>
          <p:cNvCxnSpPr/>
          <p:nvPr/>
        </p:nvCxnSpPr>
        <p:spPr>
          <a:xfrm flipH="1" rot="10800000">
            <a:off x="5050337" y="2458891"/>
            <a:ext cx="1665771" cy="426703"/>
          </a:xfrm>
          <a:prstGeom prst="straightConnector1">
            <a:avLst/>
          </a:prstGeom>
          <a:noFill/>
          <a:ln cap="flat" cmpd="sng" w="88900">
            <a:solidFill>
              <a:schemeClr val="dk1"/>
            </a:solidFill>
            <a:prstDash val="solid"/>
            <a:miter/>
            <a:headEnd len="med" w="med" type="none"/>
            <a:tailEnd len="lg" w="lg" type="triangle"/>
          </a:ln>
        </p:spPr>
      </p:cxnSp>
      <p:sp>
        <p:nvSpPr>
          <p:cNvPr id="207" name="Shape 207"/>
          <p:cNvSpPr/>
          <p:nvPr/>
        </p:nvSpPr>
        <p:spPr>
          <a:xfrm>
            <a:off x="336329" y="3303550"/>
            <a:ext cx="5559972" cy="646331"/>
          </a:xfrm>
          <a:prstGeom prst="rect">
            <a:avLst/>
          </a:prstGeom>
          <a:solidFill>
            <a:srgbClr val="B1C4DA"/>
          </a:solidFill>
          <a:ln cap="flat" cmpd="sng" w="9525">
            <a:solidFill>
              <a:schemeClr val="dk1"/>
            </a:solidFill>
            <a:prstDash val="solid"/>
            <a:round/>
            <a:headEnd len="med" w="med" type="none"/>
            <a:tailEnd len="med" w="med" type="none"/>
          </a:ln>
        </p:spPr>
        <p:txBody>
          <a:bodyPr anchorCtr="0" anchor="t" bIns="45700" lIns="91425" rIns="91425" tIns="45700">
            <a:noAutofit/>
          </a:bodyPr>
          <a:lstStyle/>
          <a:p>
            <a:pPr indent="-342900" lvl="0" marL="342900" marR="0" rtl="0" algn="l">
              <a:spcBef>
                <a:spcPts val="0"/>
              </a:spcBef>
              <a:buClr>
                <a:schemeClr val="dk1"/>
              </a:buClr>
              <a:buSzPct val="100000"/>
              <a:buFont typeface="Calibri"/>
              <a:buAutoNum type="arabicPeriod" startAt="4"/>
            </a:pPr>
            <a:r>
              <a:rPr b="1" baseline="0" i="0" lang="en-US" sz="1800" u="none" cap="none" strike="noStrike">
                <a:solidFill>
                  <a:schemeClr val="dk1"/>
                </a:solidFill>
                <a:latin typeface="Calibri"/>
                <a:ea typeface="Calibri"/>
                <a:cs typeface="Calibri"/>
                <a:sym typeface="Calibri"/>
              </a:rPr>
              <a:t>Insert one of the sticks from your pile of two and insert it in the area made by lifting between the pile. </a:t>
            </a:r>
          </a:p>
        </p:txBody>
      </p:sp>
      <p:cxnSp>
        <p:nvCxnSpPr>
          <p:cNvPr id="208" name="Shape 208"/>
          <p:cNvCxnSpPr/>
          <p:nvPr/>
        </p:nvCxnSpPr>
        <p:spPr>
          <a:xfrm flipH="1" rot="10800000">
            <a:off x="5860876" y="3626714"/>
            <a:ext cx="3693025" cy="269439"/>
          </a:xfrm>
          <a:prstGeom prst="straightConnector1">
            <a:avLst/>
          </a:prstGeom>
          <a:noFill/>
          <a:ln cap="flat" cmpd="sng" w="88900">
            <a:solidFill>
              <a:schemeClr val="dk1"/>
            </a:solidFill>
            <a:prstDash val="solid"/>
            <a:miter/>
            <a:headEnd len="med" w="med" type="none"/>
            <a:tailEnd len="lg" w="lg" type="triangle"/>
          </a:ln>
        </p:spPr>
      </p:cxnSp>
      <p:sp>
        <p:nvSpPr>
          <p:cNvPr id="209" name="Shape 209"/>
          <p:cNvSpPr txBox="1"/>
          <p:nvPr/>
        </p:nvSpPr>
        <p:spPr>
          <a:xfrm>
            <a:off x="336330" y="4090478"/>
            <a:ext cx="5875284" cy="923329"/>
          </a:xfrm>
          <a:prstGeom prst="rect">
            <a:avLst/>
          </a:prstGeom>
          <a:solidFill>
            <a:srgbClr val="C2B5D8"/>
          </a:solidFill>
          <a:ln cap="flat" cmpd="sng" w="9525">
            <a:solidFill>
              <a:schemeClr val="dk1"/>
            </a:solidFill>
            <a:prstDash val="solid"/>
            <a:round/>
            <a:headEnd len="med" w="med" type="none"/>
            <a:tailEnd len="med" w="med" type="none"/>
          </a:ln>
        </p:spPr>
        <p:txBody>
          <a:bodyPr anchorCtr="0" anchor="t" bIns="45700" lIns="91425" rIns="91425" tIns="45700">
            <a:noAutofit/>
          </a:bodyPr>
          <a:lstStyle/>
          <a:p>
            <a:pPr indent="-342900" lvl="0" marL="342900" marR="0" rtl="0" algn="l">
              <a:spcBef>
                <a:spcPts val="0"/>
              </a:spcBef>
              <a:buClr>
                <a:schemeClr val="dk1"/>
              </a:buClr>
              <a:buSzPct val="100000"/>
              <a:buFont typeface="Calibri"/>
              <a:buAutoNum type="arabicPeriod" startAt="5"/>
            </a:pPr>
            <a:r>
              <a:rPr b="1" baseline="0" i="0" lang="en-US" sz="1800" u="none" cap="none" strike="noStrike">
                <a:solidFill>
                  <a:schemeClr val="dk1"/>
                </a:solidFill>
                <a:latin typeface="Calibri"/>
                <a:ea typeface="Calibri"/>
                <a:cs typeface="Calibri"/>
                <a:sym typeface="Calibri"/>
              </a:rPr>
              <a:t>Take last craft stick that is left over from the two stick pile and pinch it to the stick you just placed in between the last stick 8 stick pile.</a:t>
            </a:r>
          </a:p>
        </p:txBody>
      </p:sp>
      <p:cxnSp>
        <p:nvCxnSpPr>
          <p:cNvPr id="210" name="Shape 210"/>
          <p:cNvCxnSpPr/>
          <p:nvPr/>
        </p:nvCxnSpPr>
        <p:spPr>
          <a:xfrm flipH="1" rot="10800000">
            <a:off x="5659821" y="4319751"/>
            <a:ext cx="1362465" cy="501832"/>
          </a:xfrm>
          <a:prstGeom prst="straightConnector1">
            <a:avLst/>
          </a:prstGeom>
          <a:noFill/>
          <a:ln cap="flat" cmpd="sng" w="88900">
            <a:solidFill>
              <a:schemeClr val="dk1"/>
            </a:solidFill>
            <a:prstDash val="solid"/>
            <a:miter/>
            <a:headEnd len="med" w="med" type="none"/>
            <a:tailEnd len="lg" w="lg" type="triangle"/>
          </a:ln>
        </p:spPr>
      </p:cxnSp>
      <p:sp>
        <p:nvSpPr>
          <p:cNvPr id="211" name="Shape 211"/>
          <p:cNvSpPr txBox="1"/>
          <p:nvPr/>
        </p:nvSpPr>
        <p:spPr>
          <a:xfrm>
            <a:off x="336331" y="5234151"/>
            <a:ext cx="5796456" cy="646331"/>
          </a:xfrm>
          <a:prstGeom prst="rect">
            <a:avLst/>
          </a:prstGeom>
          <a:solidFill>
            <a:srgbClr val="F0D77D"/>
          </a:solidFill>
          <a:ln cap="flat" cmpd="sng" w="952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SzPct val="25000"/>
              <a:buNone/>
            </a:pPr>
            <a:r>
              <a:rPr b="1" baseline="0" i="0" lang="en-US" sz="1800" u="none" cap="none" strike="noStrike">
                <a:solidFill>
                  <a:schemeClr val="dk1"/>
                </a:solidFill>
                <a:latin typeface="Calibri"/>
                <a:ea typeface="Calibri"/>
                <a:cs typeface="Calibri"/>
                <a:sym typeface="Calibri"/>
              </a:rPr>
              <a:t>6. Wrap last rubber band around two sticks where you are pinching.   (Wrap as many times as possible )</a:t>
            </a:r>
          </a:p>
        </p:txBody>
      </p:sp>
      <p:pic>
        <p:nvPicPr>
          <p:cNvPr id="212" name="Shape 212"/>
          <p:cNvPicPr preferRelativeResize="0"/>
          <p:nvPr/>
        </p:nvPicPr>
        <p:blipFill rotWithShape="1">
          <a:blip r:embed="rId8">
            <a:alphaModFix/>
          </a:blip>
          <a:srcRect b="0" l="25689" r="0" t="39149"/>
          <a:stretch/>
        </p:blipFill>
        <p:spPr>
          <a:xfrm rot="10800000">
            <a:off x="9091698" y="4916176"/>
            <a:ext cx="2691711" cy="1653135"/>
          </a:xfrm>
          <a:prstGeom prst="rect">
            <a:avLst/>
          </a:prstGeom>
          <a:noFill/>
          <a:ln cap="flat" cmpd="sng" w="9525">
            <a:solidFill>
              <a:schemeClr val="dk1"/>
            </a:solidFill>
            <a:prstDash val="solid"/>
            <a:round/>
            <a:headEnd len="med" w="med" type="none"/>
            <a:tailEnd len="med" w="med" type="none"/>
          </a:ln>
        </p:spPr>
      </p:pic>
      <p:cxnSp>
        <p:nvCxnSpPr>
          <p:cNvPr id="213" name="Shape 213"/>
          <p:cNvCxnSpPr/>
          <p:nvPr/>
        </p:nvCxnSpPr>
        <p:spPr>
          <a:xfrm>
            <a:off x="4966137" y="5648151"/>
            <a:ext cx="4587765" cy="752649"/>
          </a:xfrm>
          <a:prstGeom prst="straightConnector1">
            <a:avLst/>
          </a:prstGeom>
          <a:noFill/>
          <a:ln cap="flat" cmpd="sng" w="88900">
            <a:solidFill>
              <a:schemeClr val="dk1"/>
            </a:solidFill>
            <a:prstDash val="solid"/>
            <a:miter/>
            <a:headEnd len="med" w="med" type="none"/>
            <a:tailEnd len="lg" w="lg" type="triangle"/>
          </a:ln>
        </p:spPr>
      </p:cxnSp>
      <p:pic>
        <p:nvPicPr>
          <p:cNvPr id="214" name="Shape 214"/>
          <p:cNvPicPr preferRelativeResize="0"/>
          <p:nvPr/>
        </p:nvPicPr>
        <p:blipFill>
          <a:blip r:embed="rId9">
            <a:alphaModFix/>
          </a:blip>
          <a:stretch>
            <a:fillRect/>
          </a:stretch>
        </p:blipFill>
        <p:spPr>
          <a:xfrm>
            <a:off x="0" y="5995300"/>
            <a:ext cx="916624" cy="862699"/>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9" name="Shape 219"/>
        <p:cNvGrpSpPr/>
        <p:nvPr/>
      </p:nvGrpSpPr>
      <p:grpSpPr>
        <a:xfrm>
          <a:off x="0" y="0"/>
          <a:ext cx="0" cy="0"/>
          <a:chOff x="0" y="0"/>
          <a:chExt cx="0" cy="0"/>
        </a:xfrm>
      </p:grpSpPr>
      <p:sp>
        <p:nvSpPr>
          <p:cNvPr id="220" name="Shape 220"/>
          <p:cNvSpPr txBox="1"/>
          <p:nvPr>
            <p:ph idx="1" type="body"/>
          </p:nvPr>
        </p:nvSpPr>
        <p:spPr>
          <a:xfrm>
            <a:off x="838200" y="1592787"/>
            <a:ext cx="10515599" cy="4351338"/>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buClr>
                <a:schemeClr val="dk1"/>
              </a:buClr>
              <a:buSzPct val="100000"/>
              <a:buFont typeface="Arial"/>
              <a:buChar char="•"/>
            </a:pPr>
            <a:r>
              <a:rPr b="0" baseline="0" i="0" lang="en-US" sz="4400" u="none" cap="none" strike="noStrike">
                <a:solidFill>
                  <a:schemeClr val="dk1"/>
                </a:solidFill>
                <a:latin typeface="Calibri"/>
                <a:ea typeface="Calibri"/>
                <a:cs typeface="Calibri"/>
                <a:sym typeface="Calibri"/>
              </a:rPr>
              <a:t>Create a working catapult that can throw a cracker packet.</a:t>
            </a:r>
          </a:p>
          <a:p>
            <a:pPr indent="-228600" lvl="0" marL="228600" marR="0" rtl="0" algn="l">
              <a:lnSpc>
                <a:spcPct val="90000"/>
              </a:lnSpc>
              <a:spcBef>
                <a:spcPts val="1000"/>
              </a:spcBef>
              <a:buClr>
                <a:schemeClr val="dk1"/>
              </a:buClr>
              <a:buSzPct val="100000"/>
              <a:buFont typeface="Arial"/>
              <a:buChar char="•"/>
            </a:pPr>
            <a:r>
              <a:rPr b="0" baseline="0" i="0" lang="en-US" sz="4400" u="none" cap="none" strike="noStrike">
                <a:solidFill>
                  <a:schemeClr val="dk1"/>
                </a:solidFill>
                <a:latin typeface="Calibri"/>
                <a:ea typeface="Calibri"/>
                <a:cs typeface="Calibri"/>
                <a:sym typeface="Calibri"/>
              </a:rPr>
              <a:t>Use only the materials provided to create a cushioning system to protect the cracker from breaking.</a:t>
            </a:r>
          </a:p>
          <a:p>
            <a:pPr indent="-228600" lvl="0" marL="228600" marR="0" rtl="0" algn="l">
              <a:lnSpc>
                <a:spcPct val="90000"/>
              </a:lnSpc>
              <a:spcBef>
                <a:spcPts val="1000"/>
              </a:spcBef>
              <a:buClr>
                <a:schemeClr val="dk1"/>
              </a:buClr>
              <a:buSzPct val="100000"/>
              <a:buFont typeface="Arial"/>
              <a:buChar char="•"/>
            </a:pPr>
            <a:r>
              <a:rPr b="0" baseline="0" i="0" lang="en-US" sz="4400" u="none" cap="none" strike="noStrike">
                <a:solidFill>
                  <a:schemeClr val="dk1"/>
                </a:solidFill>
                <a:latin typeface="Calibri"/>
                <a:ea typeface="Calibri"/>
                <a:cs typeface="Calibri"/>
                <a:sym typeface="Calibri"/>
              </a:rPr>
              <a:t>Have fun!! </a:t>
            </a:r>
          </a:p>
        </p:txBody>
      </p:sp>
      <p:sp>
        <p:nvSpPr>
          <p:cNvPr id="221" name="Shape 221"/>
          <p:cNvSpPr txBox="1"/>
          <p:nvPr>
            <p:ph type="title"/>
          </p:nvPr>
        </p:nvSpPr>
        <p:spPr>
          <a:xfrm>
            <a:off x="187126" y="39570"/>
            <a:ext cx="11181346" cy="1024408"/>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5400" u="none" cap="none" strike="noStrike">
                <a:solidFill>
                  <a:schemeClr val="dk1"/>
                </a:solidFill>
                <a:latin typeface="Calibri"/>
                <a:ea typeface="Calibri"/>
                <a:cs typeface="Calibri"/>
                <a:sym typeface="Calibri"/>
              </a:rPr>
              <a:t>Design Goals</a:t>
            </a:r>
          </a:p>
        </p:txBody>
      </p:sp>
      <p:pic>
        <p:nvPicPr>
          <p:cNvPr id="222" name="Shape 222"/>
          <p:cNvPicPr preferRelativeResize="0"/>
          <p:nvPr/>
        </p:nvPicPr>
        <p:blipFill>
          <a:blip r:embed="rId3">
            <a:alphaModFix/>
          </a:blip>
          <a:stretch>
            <a:fillRect/>
          </a:stretch>
        </p:blipFill>
        <p:spPr>
          <a:xfrm>
            <a:off x="0" y="5995300"/>
            <a:ext cx="916624" cy="86269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